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8" r:id="rId1"/>
    <p:sldMasterId id="2147483669" r:id="rId2"/>
  </p:sldMasterIdLst>
  <p:notesMasterIdLst>
    <p:notesMasterId r:id="rId15"/>
  </p:notesMasterIdLst>
  <p:sldIdLst>
    <p:sldId id="302" r:id="rId3"/>
    <p:sldId id="291" r:id="rId4"/>
    <p:sldId id="258" r:id="rId5"/>
    <p:sldId id="305" r:id="rId6"/>
    <p:sldId id="301" r:id="rId7"/>
    <p:sldId id="293" r:id="rId8"/>
    <p:sldId id="298" r:id="rId9"/>
    <p:sldId id="289" r:id="rId10"/>
    <p:sldId id="259" r:id="rId11"/>
    <p:sldId id="264" r:id="rId12"/>
    <p:sldId id="292" r:id="rId13"/>
    <p:sldId id="304" r:id="rId14"/>
  </p:sldIdLst>
  <p:sldSz cx="9144000" cy="5143500" type="screen16x9"/>
  <p:notesSz cx="6858000" cy="9144000"/>
  <p:embeddedFontLst>
    <p:embeddedFont>
      <p:font typeface="Proxima Nova" panose="020B0604020202020204" charset="0"/>
      <p:regular r:id="rId16"/>
      <p:bold r:id="rId17"/>
      <p:italic r:id="rId18"/>
      <p:boldItalic r:id="rId19"/>
    </p:embeddedFont>
    <p:embeddedFont>
      <p:font typeface="Palatino Linotype" panose="02040502050505030304" pitchFamily="18" charset="0"/>
      <p:regular r:id="rId20"/>
      <p:bold r:id="rId21"/>
      <p:italic r:id="rId22"/>
      <p:boldItalic r:id="rId23"/>
    </p:embeddedFont>
    <p:embeddedFont>
      <p:font typeface="Cambria" panose="02040503050406030204" pitchFamily="18" charset="0"/>
      <p:regular r:id="rId24"/>
      <p:bold r:id="rId25"/>
      <p:italic r:id="rId26"/>
      <p:boldItalic r:id="rId27"/>
    </p:embeddedFont>
    <p:embeddedFont>
      <p:font typeface="Playfair Display" panose="020B0604020202020204" charset="-18"/>
      <p:regular r:id="rId28"/>
      <p:bold r:id="rId29"/>
      <p:italic r:id="rId30"/>
      <p:boldItalic r:id="rId31"/>
    </p:embeddedFont>
    <p:embeddedFont>
      <p:font typeface="Manrope" panose="020B0604020202020204" charset="0"/>
      <p:regular r:id="rId32"/>
      <p:bold r:id="rId33"/>
    </p:embeddedFont>
    <p:embeddedFont>
      <p:font typeface="ZCOOL XiaoWei" panose="020B0604020202020204" charset="0"/>
      <p:regular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B6C6EE33-0720-4D9E-9C77-D2A5E9EDC136}">
          <p14:sldIdLst>
            <p14:sldId id="302"/>
            <p14:sldId id="291"/>
            <p14:sldId id="258"/>
            <p14:sldId id="305"/>
            <p14:sldId id="301"/>
            <p14:sldId id="293"/>
            <p14:sldId id="298"/>
            <p14:sldId id="289"/>
            <p14:sldId id="259"/>
            <p14:sldId id="264"/>
            <p14:sldId id="292"/>
            <p14:sldId id="304"/>
          </p14:sldIdLst>
        </p14:section>
        <p14:section name="Untitled Section" id="{181DA30A-AFFA-417C-BAF0-82697640387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2D281E7-48A9-4498-8BAB-C6F90CFD8CBF}">
  <a:tblStyle styleId="{02D281E7-48A9-4498-8BAB-C6F90CFD8CB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35" autoAdjust="0"/>
    <p:restoredTop sz="94660"/>
  </p:normalViewPr>
  <p:slideViewPr>
    <p:cSldViewPr snapToGrid="0">
      <p:cViewPr varScale="1">
        <p:scale>
          <a:sx n="141" d="100"/>
          <a:sy n="141" d="100"/>
        </p:scale>
        <p:origin x="7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21" Type="http://schemas.openxmlformats.org/officeDocument/2006/relationships/font" Target="fonts/font6.fntdata"/><Relationship Id="rId34" Type="http://schemas.openxmlformats.org/officeDocument/2006/relationships/font" Target="fonts/font19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openxmlformats.org/officeDocument/2006/relationships/font" Target="fonts/font18.fntdata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9.fntdata"/><Relationship Id="rId32" Type="http://schemas.openxmlformats.org/officeDocument/2006/relationships/font" Target="fonts/font17.fntdata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4.fntdata"/><Relationship Id="rId3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font" Target="fonts/font15.fntdata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3c8230601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3c8230601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1210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14ffcd870d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14ffcd870d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69560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6" name="Google Shape;336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54dda1946d_6_3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54dda1946d_6_3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8905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444537" y="3402244"/>
            <a:ext cx="2864400" cy="28644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808350" y="3360000"/>
            <a:ext cx="3267900" cy="32679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380688" y="-1516131"/>
            <a:ext cx="2864400" cy="28644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09288" y="-381200"/>
            <a:ext cx="2864400" cy="28644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713175" y="1307625"/>
            <a:ext cx="3858900" cy="14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713175" y="3973400"/>
            <a:ext cx="2191500" cy="630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 idx="3"/>
          </p:nvPr>
        </p:nvSpPr>
        <p:spPr>
          <a:xfrm>
            <a:off x="4571950" y="2460025"/>
            <a:ext cx="3858900" cy="142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4"/>
          </p:nvPr>
        </p:nvSpPr>
        <p:spPr>
          <a:xfrm>
            <a:off x="31871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 rot="3253127" flipH="1">
            <a:off x="-1264278" y="-2346039"/>
            <a:ext cx="4266350" cy="426635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 flipH="1">
            <a:off x="7334919" y="2923670"/>
            <a:ext cx="3725700" cy="37257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 flipH="1">
            <a:off x="5982748" y="2868725"/>
            <a:ext cx="4250400" cy="42504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rot="3253127" flipH="1">
            <a:off x="-2025661" y="-1914610"/>
            <a:ext cx="4266350" cy="426635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hasCustomPrompt="1"/>
          </p:nvPr>
        </p:nvSpPr>
        <p:spPr>
          <a:xfrm>
            <a:off x="7091575" y="3548219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3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5"/>
          </p:nvPr>
        </p:nvSpPr>
        <p:spPr>
          <a:xfrm>
            <a:off x="4571950" y="2635944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000">
                <a:latin typeface="Manrope"/>
                <a:ea typeface="Manrope"/>
                <a:cs typeface="Manrope"/>
                <a:sym typeface="Manrope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720000" y="1753050"/>
            <a:ext cx="7704000" cy="285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2pPr>
            <a:lvl3pPr marL="1371600" lvl="2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3pPr>
            <a:lvl4pPr marL="1828800" lvl="3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4pPr>
            <a:lvl5pPr marL="2286000" lvl="4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5pPr>
            <a:lvl6pPr marL="2743200" lvl="5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■"/>
              <a:defRPr sz="1100"/>
            </a:lvl6pPr>
            <a:lvl7pPr marL="3200400" lvl="6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●"/>
              <a:defRPr sz="1100"/>
            </a:lvl7pPr>
            <a:lvl8pPr marL="3657600" lvl="7" indent="-29845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Font typeface="Nunito Light"/>
              <a:buChar char="○"/>
              <a:defRPr sz="1100"/>
            </a:lvl8pPr>
            <a:lvl9pPr marL="4114800" lvl="8" indent="-29845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Font typeface="Nunito Light"/>
              <a:buChar char="■"/>
              <a:defRPr sz="1100"/>
            </a:lvl9pPr>
          </a:lstStyle>
          <a:p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7784800" y="654900"/>
            <a:ext cx="4407300" cy="44073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4"/>
          <p:cNvSpPr/>
          <p:nvPr/>
        </p:nvSpPr>
        <p:spPr>
          <a:xfrm rot="1097895" flipH="1">
            <a:off x="-3652206" y="4297527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4"/>
          <p:cNvSpPr/>
          <p:nvPr/>
        </p:nvSpPr>
        <p:spPr>
          <a:xfrm rot="1097895" flipH="1">
            <a:off x="-3688564" y="4927912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ctrTitle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2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3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6"/>
          <p:cNvSpPr/>
          <p:nvPr/>
        </p:nvSpPr>
        <p:spPr>
          <a:xfrm>
            <a:off x="7784800" y="654900"/>
            <a:ext cx="4407300" cy="44073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6"/>
          <p:cNvSpPr/>
          <p:nvPr/>
        </p:nvSpPr>
        <p:spPr>
          <a:xfrm rot="1097895" flipH="1">
            <a:off x="-3652206" y="4297527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6"/>
          <p:cNvSpPr/>
          <p:nvPr/>
        </p:nvSpPr>
        <p:spPr>
          <a:xfrm rot="1097895" flipH="1">
            <a:off x="-3688564" y="4927912"/>
            <a:ext cx="5885079" cy="1086434"/>
          </a:xfrm>
          <a:prstGeom prst="ellipse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ubTitle" idx="1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subTitle" idx="2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ctrTitle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 txBox="1">
            <a:spLocks noGrp="1"/>
          </p:cNvSpPr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_1">
    <p:bg>
      <p:bgPr>
        <a:solidFill>
          <a:schemeClr val="dk1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3"/>
          <p:cNvSpPr/>
          <p:nvPr/>
        </p:nvSpPr>
        <p:spPr>
          <a:xfrm>
            <a:off x="-2682225" y="2592171"/>
            <a:ext cx="4169700" cy="4169700"/>
          </a:xfrm>
          <a:prstGeom prst="ellipse">
            <a:avLst/>
          </a:prstGeom>
          <a:gradFill>
            <a:gsLst>
              <a:gs pos="0">
                <a:schemeClr val="accent1"/>
              </a:gs>
              <a:gs pos="69000">
                <a:srgbClr val="DBBF57">
                  <a:alpha val="0"/>
                </a:srgbClr>
              </a:gs>
              <a:gs pos="100000">
                <a:srgbClr val="DBBF57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3"/>
          <p:cNvSpPr/>
          <p:nvPr/>
        </p:nvSpPr>
        <p:spPr>
          <a:xfrm>
            <a:off x="-1756107" y="2530675"/>
            <a:ext cx="4757100" cy="4757100"/>
          </a:xfrm>
          <a:prstGeom prst="ellipse">
            <a:avLst/>
          </a:prstGeom>
          <a:gradFill>
            <a:gsLst>
              <a:gs pos="0">
                <a:schemeClr val="lt1"/>
              </a:gs>
              <a:gs pos="72000">
                <a:srgbClr val="ACC4E8">
                  <a:alpha val="0"/>
                </a:srgbClr>
              </a:gs>
              <a:gs pos="91000">
                <a:srgbClr val="ACC4E8">
                  <a:alpha val="0"/>
                </a:srgbClr>
              </a:gs>
              <a:gs pos="100000">
                <a:srgbClr val="ACC4E8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8" name="Google Shape;98;p13"/>
          <p:cNvGrpSpPr/>
          <p:nvPr/>
        </p:nvGrpSpPr>
        <p:grpSpPr>
          <a:xfrm>
            <a:off x="5447770" y="3580869"/>
            <a:ext cx="5965258" cy="3509485"/>
            <a:chOff x="5447770" y="3580869"/>
            <a:chExt cx="5965258" cy="3509485"/>
          </a:xfrm>
        </p:grpSpPr>
        <p:sp>
          <p:nvSpPr>
            <p:cNvPr id="99" name="Google Shape;99;p13"/>
            <p:cNvSpPr/>
            <p:nvPr/>
          </p:nvSpPr>
          <p:spPr>
            <a:xfrm rot="-1097895">
              <a:off x="5469681" y="4477202"/>
              <a:ext cx="5885079" cy="1086434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 rot="-1097895">
              <a:off x="5506039" y="5107587"/>
              <a:ext cx="5885079" cy="1086434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1" name="Google Shape;101;p13"/>
          <p:cNvSpPr txBox="1">
            <a:spLocks noGrp="1"/>
          </p:cNvSpPr>
          <p:nvPr>
            <p:ph type="title"/>
          </p:nvPr>
        </p:nvSpPr>
        <p:spPr>
          <a:xfrm>
            <a:off x="2059200" y="1870975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2" name="Google Shape;102;p13"/>
          <p:cNvSpPr txBox="1">
            <a:spLocks noGrp="1"/>
          </p:cNvSpPr>
          <p:nvPr>
            <p:ph type="subTitle" idx="1"/>
          </p:nvPr>
        </p:nvSpPr>
        <p:spPr>
          <a:xfrm>
            <a:off x="4565100" y="1870975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870975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04" name="Google Shape;104;p13"/>
          <p:cNvSpPr txBox="1">
            <a:spLocks noGrp="1"/>
          </p:cNvSpPr>
          <p:nvPr>
            <p:ph type="title" idx="3"/>
          </p:nvPr>
        </p:nvSpPr>
        <p:spPr>
          <a:xfrm>
            <a:off x="2059200" y="2834376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5" name="Google Shape;105;p13"/>
          <p:cNvSpPr txBox="1">
            <a:spLocks noGrp="1"/>
          </p:cNvSpPr>
          <p:nvPr>
            <p:ph type="subTitle" idx="4"/>
          </p:nvPr>
        </p:nvSpPr>
        <p:spPr>
          <a:xfrm>
            <a:off x="4565100" y="2834379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3"/>
          <p:cNvSpPr txBox="1">
            <a:spLocks noGrp="1"/>
          </p:cNvSpPr>
          <p:nvPr>
            <p:ph type="title" idx="5" hasCustomPrompt="1"/>
          </p:nvPr>
        </p:nvSpPr>
        <p:spPr>
          <a:xfrm>
            <a:off x="720000" y="2834376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07" name="Google Shape;107;p13"/>
          <p:cNvSpPr txBox="1">
            <a:spLocks noGrp="1"/>
          </p:cNvSpPr>
          <p:nvPr>
            <p:ph type="title" idx="6"/>
          </p:nvPr>
        </p:nvSpPr>
        <p:spPr>
          <a:xfrm>
            <a:off x="2059200" y="3797777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400"/>
              <a:buFont typeface="Playfair Display"/>
              <a:buNone/>
              <a:defRPr sz="24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08" name="Google Shape;108;p13"/>
          <p:cNvSpPr txBox="1">
            <a:spLocks noGrp="1"/>
          </p:cNvSpPr>
          <p:nvPr>
            <p:ph type="subTitle" idx="7"/>
          </p:nvPr>
        </p:nvSpPr>
        <p:spPr>
          <a:xfrm>
            <a:off x="4565100" y="3797782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13"/>
          <p:cNvSpPr txBox="1">
            <a:spLocks noGrp="1"/>
          </p:cNvSpPr>
          <p:nvPr>
            <p:ph type="title" idx="8" hasCustomPrompt="1"/>
          </p:nvPr>
        </p:nvSpPr>
        <p:spPr>
          <a:xfrm>
            <a:off x="720000" y="3797777"/>
            <a:ext cx="1339200" cy="802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5700"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Font typeface="Manrope"/>
              <a:buNone/>
              <a:defRPr sz="3000"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t>xx%</a:t>
            </a:r>
          </a:p>
        </p:txBody>
      </p:sp>
      <p:sp>
        <p:nvSpPr>
          <p:cNvPr id="110" name="Google Shape;110;p13"/>
          <p:cNvSpPr txBox="1">
            <a:spLocks noGrp="1"/>
          </p:cNvSpPr>
          <p:nvPr>
            <p:ph type="ctrTitle" idx="9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4000"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Playfair Display"/>
              <a:buNone/>
              <a:defRPr sz="5200"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subTitle" idx="13"/>
          </p:nvPr>
        </p:nvSpPr>
        <p:spPr>
          <a:xfrm>
            <a:off x="7132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subTitle" idx="14"/>
          </p:nvPr>
        </p:nvSpPr>
        <p:spPr>
          <a:xfrm>
            <a:off x="3436050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Playfair Display"/>
              <a:buNone/>
              <a:defRPr sz="3500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500"/>
              <a:buFont typeface="ZCOOL XiaoWei"/>
              <a:buNone/>
              <a:defRPr sz="3500">
                <a:solidFill>
                  <a:schemeClr val="dk2"/>
                </a:solidFill>
                <a:latin typeface="ZCOOL XiaoWei"/>
                <a:ea typeface="ZCOOL XiaoWei"/>
                <a:cs typeface="ZCOOL XiaoWei"/>
                <a:sym typeface="ZCOOL XiaoWei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●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○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Char char="■"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8" r:id="rId6"/>
    <p:sldLayoutId id="2147483659" r:id="rId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0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81" name="Google Shape;181;p20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tinpetrovic/Potapanje-brodova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E2A47">
            <a:alpha val="1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5423" t="20975" r="22293" b="13090"/>
          <a:stretch/>
        </p:blipFill>
        <p:spPr>
          <a:xfrm>
            <a:off x="1666429" y="268987"/>
            <a:ext cx="6306798" cy="4473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092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1"/>
          <p:cNvSpPr txBox="1">
            <a:spLocks noGrp="1"/>
          </p:cNvSpPr>
          <p:nvPr>
            <p:ph type="subTitle" idx="1"/>
          </p:nvPr>
        </p:nvSpPr>
        <p:spPr>
          <a:xfrm>
            <a:off x="80793" y="5699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MLK Jr Games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2"/>
          </p:nvPr>
        </p:nvSpPr>
        <p:spPr>
          <a:xfrm>
            <a:off x="7039463" y="37049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341" name="Google Shape;341;p31"/>
          <p:cNvSpPr txBox="1"/>
          <p:nvPr/>
        </p:nvSpPr>
        <p:spPr>
          <a:xfrm>
            <a:off x="215865" y="2167970"/>
            <a:ext cx="197104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UTVRĐIVANJE ZAHTJEVA</a:t>
            </a:r>
            <a:endParaRPr lang="hr-HR"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3" name="Google Shape;343;p31"/>
          <p:cNvSpPr txBox="1"/>
          <p:nvPr/>
        </p:nvSpPr>
        <p:spPr>
          <a:xfrm>
            <a:off x="2352693" y="2150800"/>
            <a:ext cx="2289356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PROGRAMIRANJE + DIZAJN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5" name="Google Shape;345;p31"/>
          <p:cNvSpPr txBox="1"/>
          <p:nvPr/>
        </p:nvSpPr>
        <p:spPr>
          <a:xfrm>
            <a:off x="4812710" y="2166027"/>
            <a:ext cx="2459045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KOMENTIRANJE &amp; DOKUMENTIRANJE KODA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347" name="Google Shape;347;p31"/>
          <p:cNvSpPr txBox="1"/>
          <p:nvPr/>
        </p:nvSpPr>
        <p:spPr>
          <a:xfrm>
            <a:off x="7449045" y="2166027"/>
            <a:ext cx="1722600" cy="4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88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hr-HR" sz="2000" dirty="0" smtClean="0">
                <a:solidFill>
                  <a:srgbClr val="FFFFFF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TESTIRANJE KODA</a:t>
            </a:r>
            <a:endParaRPr sz="2000" dirty="0">
              <a:solidFill>
                <a:srgbClr val="FFFFFF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cxnSp>
        <p:nvCxnSpPr>
          <p:cNvPr id="349" name="Google Shape;349;p31"/>
          <p:cNvCxnSpPr>
            <a:stCxn id="341" idx="3"/>
            <a:endCxn id="343" idx="1"/>
          </p:cNvCxnSpPr>
          <p:nvPr/>
        </p:nvCxnSpPr>
        <p:spPr>
          <a:xfrm flipV="1">
            <a:off x="2186905" y="2396200"/>
            <a:ext cx="165788" cy="1717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0" name="Google Shape;350;p31"/>
          <p:cNvCxnSpPr>
            <a:stCxn id="343" idx="3"/>
            <a:endCxn id="345" idx="1"/>
          </p:cNvCxnSpPr>
          <p:nvPr/>
        </p:nvCxnSpPr>
        <p:spPr>
          <a:xfrm>
            <a:off x="4642049" y="2396200"/>
            <a:ext cx="170661" cy="1522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351" name="Google Shape;351;p31"/>
          <p:cNvCxnSpPr>
            <a:stCxn id="345" idx="3"/>
            <a:endCxn id="347" idx="1"/>
          </p:cNvCxnSpPr>
          <p:nvPr/>
        </p:nvCxnSpPr>
        <p:spPr>
          <a:xfrm>
            <a:off x="7271755" y="2411427"/>
            <a:ext cx="17729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79" name="Google Shape;11777;p54"/>
          <p:cNvGrpSpPr/>
          <p:nvPr/>
        </p:nvGrpSpPr>
        <p:grpSpPr>
          <a:xfrm>
            <a:off x="5547454" y="1377304"/>
            <a:ext cx="745544" cy="584198"/>
            <a:chOff x="854332" y="2447736"/>
            <a:chExt cx="376358" cy="330109"/>
          </a:xfrm>
        </p:grpSpPr>
        <p:sp>
          <p:nvSpPr>
            <p:cNvPr id="80" name="Google Shape;11778;p54"/>
            <p:cNvSpPr/>
            <p:nvPr/>
          </p:nvSpPr>
          <p:spPr>
            <a:xfrm>
              <a:off x="854332" y="2483353"/>
              <a:ext cx="376358" cy="294491"/>
            </a:xfrm>
            <a:custGeom>
              <a:avLst/>
              <a:gdLst/>
              <a:ahLst/>
              <a:cxnLst/>
              <a:rect l="l" t="t" r="r" b="b"/>
              <a:pathLst>
                <a:path w="11824" h="9252" extrusionOk="0">
                  <a:moveTo>
                    <a:pt x="3311" y="334"/>
                  </a:moveTo>
                  <a:cubicBezTo>
                    <a:pt x="3632" y="334"/>
                    <a:pt x="3882" y="549"/>
                    <a:pt x="3882" y="810"/>
                  </a:cubicBezTo>
                  <a:lnTo>
                    <a:pt x="3882" y="846"/>
                  </a:lnTo>
                  <a:cubicBezTo>
                    <a:pt x="3703" y="775"/>
                    <a:pt x="3513" y="727"/>
                    <a:pt x="3311" y="727"/>
                  </a:cubicBezTo>
                  <a:cubicBezTo>
                    <a:pt x="3120" y="727"/>
                    <a:pt x="2930" y="775"/>
                    <a:pt x="2751" y="846"/>
                  </a:cubicBezTo>
                  <a:lnTo>
                    <a:pt x="2751" y="810"/>
                  </a:lnTo>
                  <a:cubicBezTo>
                    <a:pt x="2751" y="549"/>
                    <a:pt x="3001" y="334"/>
                    <a:pt x="3311" y="334"/>
                  </a:cubicBezTo>
                  <a:close/>
                  <a:moveTo>
                    <a:pt x="3311" y="1084"/>
                  </a:moveTo>
                  <a:cubicBezTo>
                    <a:pt x="3942" y="1084"/>
                    <a:pt x="4430" y="1584"/>
                    <a:pt x="4430" y="2203"/>
                  </a:cubicBezTo>
                  <a:cubicBezTo>
                    <a:pt x="4430" y="2323"/>
                    <a:pt x="4418" y="2442"/>
                    <a:pt x="4370" y="2561"/>
                  </a:cubicBezTo>
                  <a:cubicBezTo>
                    <a:pt x="3882" y="2049"/>
                    <a:pt x="3013" y="1858"/>
                    <a:pt x="2977" y="1858"/>
                  </a:cubicBezTo>
                  <a:cubicBezTo>
                    <a:pt x="2961" y="1855"/>
                    <a:pt x="2946" y="1854"/>
                    <a:pt x="2932" y="1854"/>
                  </a:cubicBezTo>
                  <a:cubicBezTo>
                    <a:pt x="2892" y="1854"/>
                    <a:pt x="2857" y="1865"/>
                    <a:pt x="2822" y="1882"/>
                  </a:cubicBezTo>
                  <a:cubicBezTo>
                    <a:pt x="2775" y="1918"/>
                    <a:pt x="2763" y="1965"/>
                    <a:pt x="2763" y="2025"/>
                  </a:cubicBezTo>
                  <a:cubicBezTo>
                    <a:pt x="2763" y="2037"/>
                    <a:pt x="2751" y="2156"/>
                    <a:pt x="2632" y="2275"/>
                  </a:cubicBezTo>
                  <a:cubicBezTo>
                    <a:pt x="2560" y="2346"/>
                    <a:pt x="2560" y="2454"/>
                    <a:pt x="2632" y="2513"/>
                  </a:cubicBezTo>
                  <a:cubicBezTo>
                    <a:pt x="2668" y="2549"/>
                    <a:pt x="2712" y="2567"/>
                    <a:pt x="2755" y="2567"/>
                  </a:cubicBezTo>
                  <a:cubicBezTo>
                    <a:pt x="2799" y="2567"/>
                    <a:pt x="2840" y="2549"/>
                    <a:pt x="2870" y="2513"/>
                  </a:cubicBezTo>
                  <a:cubicBezTo>
                    <a:pt x="2965" y="2406"/>
                    <a:pt x="3013" y="2323"/>
                    <a:pt x="3060" y="2227"/>
                  </a:cubicBezTo>
                  <a:cubicBezTo>
                    <a:pt x="3358" y="2323"/>
                    <a:pt x="3953" y="2525"/>
                    <a:pt x="4227" y="2918"/>
                  </a:cubicBezTo>
                  <a:cubicBezTo>
                    <a:pt x="4144" y="3358"/>
                    <a:pt x="3763" y="3692"/>
                    <a:pt x="3299" y="3692"/>
                  </a:cubicBezTo>
                  <a:cubicBezTo>
                    <a:pt x="2834" y="3692"/>
                    <a:pt x="2441" y="3335"/>
                    <a:pt x="2394" y="2858"/>
                  </a:cubicBezTo>
                  <a:cubicBezTo>
                    <a:pt x="2394" y="2823"/>
                    <a:pt x="2382" y="2811"/>
                    <a:pt x="2358" y="2775"/>
                  </a:cubicBezTo>
                  <a:cubicBezTo>
                    <a:pt x="2263" y="2596"/>
                    <a:pt x="2203" y="2406"/>
                    <a:pt x="2203" y="2203"/>
                  </a:cubicBezTo>
                  <a:cubicBezTo>
                    <a:pt x="2203" y="1572"/>
                    <a:pt x="2703" y="1084"/>
                    <a:pt x="3311" y="1084"/>
                  </a:cubicBezTo>
                  <a:close/>
                  <a:moveTo>
                    <a:pt x="3715" y="3989"/>
                  </a:moveTo>
                  <a:lnTo>
                    <a:pt x="3715" y="4168"/>
                  </a:lnTo>
                  <a:cubicBezTo>
                    <a:pt x="3703" y="4228"/>
                    <a:pt x="3715" y="4287"/>
                    <a:pt x="3751" y="4323"/>
                  </a:cubicBezTo>
                  <a:lnTo>
                    <a:pt x="3584" y="4478"/>
                  </a:lnTo>
                  <a:cubicBezTo>
                    <a:pt x="3507" y="4543"/>
                    <a:pt x="3415" y="4576"/>
                    <a:pt x="3322" y="4576"/>
                  </a:cubicBezTo>
                  <a:cubicBezTo>
                    <a:pt x="3230" y="4576"/>
                    <a:pt x="3138" y="4543"/>
                    <a:pt x="3060" y="4478"/>
                  </a:cubicBezTo>
                  <a:lnTo>
                    <a:pt x="2894" y="4323"/>
                  </a:lnTo>
                  <a:cubicBezTo>
                    <a:pt x="2930" y="4287"/>
                    <a:pt x="2941" y="4228"/>
                    <a:pt x="2941" y="4168"/>
                  </a:cubicBezTo>
                  <a:lnTo>
                    <a:pt x="2941" y="3989"/>
                  </a:lnTo>
                  <a:cubicBezTo>
                    <a:pt x="3060" y="4025"/>
                    <a:pt x="3191" y="4049"/>
                    <a:pt x="3334" y="4049"/>
                  </a:cubicBezTo>
                  <a:cubicBezTo>
                    <a:pt x="3465" y="4049"/>
                    <a:pt x="3596" y="4025"/>
                    <a:pt x="3715" y="3989"/>
                  </a:cubicBezTo>
                  <a:close/>
                  <a:moveTo>
                    <a:pt x="4049" y="4549"/>
                  </a:moveTo>
                  <a:lnTo>
                    <a:pt x="4620" y="4835"/>
                  </a:lnTo>
                  <a:cubicBezTo>
                    <a:pt x="4763" y="4894"/>
                    <a:pt x="4835" y="5025"/>
                    <a:pt x="4835" y="5180"/>
                  </a:cubicBezTo>
                  <a:lnTo>
                    <a:pt x="3346" y="5180"/>
                  </a:lnTo>
                  <a:cubicBezTo>
                    <a:pt x="3156" y="5180"/>
                    <a:pt x="2989" y="5335"/>
                    <a:pt x="2989" y="5537"/>
                  </a:cubicBezTo>
                  <a:lnTo>
                    <a:pt x="2989" y="6275"/>
                  </a:lnTo>
                  <a:lnTo>
                    <a:pt x="2596" y="6275"/>
                  </a:lnTo>
                  <a:lnTo>
                    <a:pt x="2596" y="5561"/>
                  </a:lnTo>
                  <a:cubicBezTo>
                    <a:pt x="2596" y="5466"/>
                    <a:pt x="2525" y="5382"/>
                    <a:pt x="2418" y="5382"/>
                  </a:cubicBezTo>
                  <a:cubicBezTo>
                    <a:pt x="2322" y="5382"/>
                    <a:pt x="2239" y="5454"/>
                    <a:pt x="2239" y="5561"/>
                  </a:cubicBezTo>
                  <a:lnTo>
                    <a:pt x="2239" y="6442"/>
                  </a:lnTo>
                  <a:cubicBezTo>
                    <a:pt x="2239" y="6525"/>
                    <a:pt x="2322" y="6621"/>
                    <a:pt x="2418" y="6621"/>
                  </a:cubicBezTo>
                  <a:lnTo>
                    <a:pt x="2989" y="6621"/>
                  </a:lnTo>
                  <a:lnTo>
                    <a:pt x="2989" y="7002"/>
                  </a:lnTo>
                  <a:lnTo>
                    <a:pt x="2989" y="7026"/>
                  </a:lnTo>
                  <a:lnTo>
                    <a:pt x="2227" y="7026"/>
                  </a:lnTo>
                  <a:cubicBezTo>
                    <a:pt x="2025" y="7026"/>
                    <a:pt x="1846" y="6847"/>
                    <a:pt x="1846" y="6633"/>
                  </a:cubicBezTo>
                  <a:lnTo>
                    <a:pt x="1846" y="5180"/>
                  </a:lnTo>
                  <a:lnTo>
                    <a:pt x="1822" y="5180"/>
                  </a:lnTo>
                  <a:cubicBezTo>
                    <a:pt x="1822" y="5025"/>
                    <a:pt x="1906" y="4894"/>
                    <a:pt x="2037" y="4835"/>
                  </a:cubicBezTo>
                  <a:lnTo>
                    <a:pt x="2620" y="4549"/>
                  </a:lnTo>
                  <a:lnTo>
                    <a:pt x="2822" y="4740"/>
                  </a:lnTo>
                  <a:cubicBezTo>
                    <a:pt x="2953" y="4882"/>
                    <a:pt x="3156" y="4942"/>
                    <a:pt x="3334" y="4942"/>
                  </a:cubicBezTo>
                  <a:cubicBezTo>
                    <a:pt x="3513" y="4942"/>
                    <a:pt x="3692" y="4882"/>
                    <a:pt x="3834" y="4740"/>
                  </a:cubicBezTo>
                  <a:lnTo>
                    <a:pt x="4049" y="4549"/>
                  </a:lnTo>
                  <a:close/>
                  <a:moveTo>
                    <a:pt x="5537" y="5513"/>
                  </a:moveTo>
                  <a:lnTo>
                    <a:pt x="5549" y="7002"/>
                  </a:lnTo>
                  <a:cubicBezTo>
                    <a:pt x="5549" y="7002"/>
                    <a:pt x="5549" y="7026"/>
                    <a:pt x="5537" y="7026"/>
                  </a:cubicBezTo>
                  <a:lnTo>
                    <a:pt x="3311" y="7026"/>
                  </a:lnTo>
                  <a:cubicBezTo>
                    <a:pt x="3311" y="7026"/>
                    <a:pt x="3299" y="7026"/>
                    <a:pt x="3299" y="7002"/>
                  </a:cubicBezTo>
                  <a:lnTo>
                    <a:pt x="3299" y="5537"/>
                  </a:lnTo>
                  <a:cubicBezTo>
                    <a:pt x="3299" y="5537"/>
                    <a:pt x="3299" y="5513"/>
                    <a:pt x="3311" y="5513"/>
                  </a:cubicBezTo>
                  <a:close/>
                  <a:moveTo>
                    <a:pt x="11097" y="7359"/>
                  </a:moveTo>
                  <a:lnTo>
                    <a:pt x="11097" y="7752"/>
                  </a:lnTo>
                  <a:lnTo>
                    <a:pt x="727" y="7752"/>
                  </a:lnTo>
                  <a:lnTo>
                    <a:pt x="727" y="7359"/>
                  </a:lnTo>
                  <a:close/>
                  <a:moveTo>
                    <a:pt x="3311" y="1"/>
                  </a:moveTo>
                  <a:cubicBezTo>
                    <a:pt x="2810" y="1"/>
                    <a:pt x="2406" y="370"/>
                    <a:pt x="2406" y="810"/>
                  </a:cubicBezTo>
                  <a:cubicBezTo>
                    <a:pt x="2406" y="894"/>
                    <a:pt x="2418" y="965"/>
                    <a:pt x="2441" y="1025"/>
                  </a:cubicBezTo>
                  <a:cubicBezTo>
                    <a:pt x="2084" y="1287"/>
                    <a:pt x="1858" y="1727"/>
                    <a:pt x="1858" y="2203"/>
                  </a:cubicBezTo>
                  <a:cubicBezTo>
                    <a:pt x="1858" y="2454"/>
                    <a:pt x="1929" y="2704"/>
                    <a:pt x="2048" y="2930"/>
                  </a:cubicBezTo>
                  <a:cubicBezTo>
                    <a:pt x="2096" y="3299"/>
                    <a:pt x="2298" y="3608"/>
                    <a:pt x="2584" y="3811"/>
                  </a:cubicBezTo>
                  <a:lnTo>
                    <a:pt x="2584" y="4168"/>
                  </a:lnTo>
                  <a:lnTo>
                    <a:pt x="2584" y="4180"/>
                  </a:lnTo>
                  <a:lnTo>
                    <a:pt x="1882" y="4537"/>
                  </a:lnTo>
                  <a:cubicBezTo>
                    <a:pt x="1632" y="4656"/>
                    <a:pt x="1489" y="4906"/>
                    <a:pt x="1489" y="5192"/>
                  </a:cubicBezTo>
                  <a:lnTo>
                    <a:pt x="1489" y="6645"/>
                  </a:lnTo>
                  <a:cubicBezTo>
                    <a:pt x="1489" y="6787"/>
                    <a:pt x="1525" y="6918"/>
                    <a:pt x="1584" y="7037"/>
                  </a:cubicBezTo>
                  <a:lnTo>
                    <a:pt x="179" y="7037"/>
                  </a:lnTo>
                  <a:cubicBezTo>
                    <a:pt x="84" y="7037"/>
                    <a:pt x="1" y="7109"/>
                    <a:pt x="1" y="7216"/>
                  </a:cubicBezTo>
                  <a:cubicBezTo>
                    <a:pt x="1" y="7323"/>
                    <a:pt x="72" y="7395"/>
                    <a:pt x="179" y="7395"/>
                  </a:cubicBezTo>
                  <a:lnTo>
                    <a:pt x="370" y="7395"/>
                  </a:lnTo>
                  <a:lnTo>
                    <a:pt x="370" y="9073"/>
                  </a:lnTo>
                  <a:cubicBezTo>
                    <a:pt x="370" y="9169"/>
                    <a:pt x="441" y="9252"/>
                    <a:pt x="548" y="9252"/>
                  </a:cubicBezTo>
                  <a:cubicBezTo>
                    <a:pt x="655" y="9252"/>
                    <a:pt x="727" y="9181"/>
                    <a:pt x="727" y="9073"/>
                  </a:cubicBezTo>
                  <a:lnTo>
                    <a:pt x="727" y="8133"/>
                  </a:lnTo>
                  <a:lnTo>
                    <a:pt x="11097" y="8133"/>
                  </a:lnTo>
                  <a:lnTo>
                    <a:pt x="11097" y="9073"/>
                  </a:lnTo>
                  <a:cubicBezTo>
                    <a:pt x="11097" y="9169"/>
                    <a:pt x="11169" y="9252"/>
                    <a:pt x="11276" y="9252"/>
                  </a:cubicBezTo>
                  <a:cubicBezTo>
                    <a:pt x="11383" y="9252"/>
                    <a:pt x="11454" y="9181"/>
                    <a:pt x="11454" y="9073"/>
                  </a:cubicBezTo>
                  <a:lnTo>
                    <a:pt x="11454" y="7395"/>
                  </a:lnTo>
                  <a:lnTo>
                    <a:pt x="11645" y="7395"/>
                  </a:lnTo>
                  <a:cubicBezTo>
                    <a:pt x="11740" y="7395"/>
                    <a:pt x="11823" y="7323"/>
                    <a:pt x="11823" y="7216"/>
                  </a:cubicBezTo>
                  <a:cubicBezTo>
                    <a:pt x="11812" y="7097"/>
                    <a:pt x="11740" y="7026"/>
                    <a:pt x="11633" y="7026"/>
                  </a:cubicBezTo>
                  <a:lnTo>
                    <a:pt x="5894" y="7026"/>
                  </a:lnTo>
                  <a:lnTo>
                    <a:pt x="5894" y="7002"/>
                  </a:lnTo>
                  <a:lnTo>
                    <a:pt x="5894" y="5537"/>
                  </a:lnTo>
                  <a:cubicBezTo>
                    <a:pt x="5894" y="5335"/>
                    <a:pt x="5727" y="5180"/>
                    <a:pt x="5537" y="5180"/>
                  </a:cubicBezTo>
                  <a:lnTo>
                    <a:pt x="5144" y="5180"/>
                  </a:lnTo>
                  <a:cubicBezTo>
                    <a:pt x="5144" y="4894"/>
                    <a:pt x="5001" y="4656"/>
                    <a:pt x="4739" y="4537"/>
                  </a:cubicBezTo>
                  <a:lnTo>
                    <a:pt x="4049" y="4180"/>
                  </a:lnTo>
                  <a:lnTo>
                    <a:pt x="4049" y="4168"/>
                  </a:lnTo>
                  <a:lnTo>
                    <a:pt x="4049" y="3811"/>
                  </a:lnTo>
                  <a:cubicBezTo>
                    <a:pt x="4323" y="3608"/>
                    <a:pt x="4537" y="3299"/>
                    <a:pt x="4584" y="2930"/>
                  </a:cubicBezTo>
                  <a:cubicBezTo>
                    <a:pt x="4715" y="2704"/>
                    <a:pt x="4775" y="2454"/>
                    <a:pt x="4775" y="2203"/>
                  </a:cubicBezTo>
                  <a:cubicBezTo>
                    <a:pt x="4775" y="1727"/>
                    <a:pt x="4549" y="1287"/>
                    <a:pt x="4192" y="1025"/>
                  </a:cubicBezTo>
                  <a:cubicBezTo>
                    <a:pt x="4203" y="953"/>
                    <a:pt x="4227" y="894"/>
                    <a:pt x="4227" y="810"/>
                  </a:cubicBezTo>
                  <a:cubicBezTo>
                    <a:pt x="4227" y="370"/>
                    <a:pt x="3811" y="1"/>
                    <a:pt x="331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11779;p54"/>
            <p:cNvSpPr/>
            <p:nvPr/>
          </p:nvSpPr>
          <p:spPr>
            <a:xfrm>
              <a:off x="983561" y="2677389"/>
              <a:ext cx="23140" cy="11395"/>
            </a:xfrm>
            <a:custGeom>
              <a:avLst/>
              <a:gdLst/>
              <a:ahLst/>
              <a:cxnLst/>
              <a:rect l="l" t="t" r="r" b="b"/>
              <a:pathLst>
                <a:path w="727" h="358" extrusionOk="0">
                  <a:moveTo>
                    <a:pt x="179" y="1"/>
                  </a:moveTo>
                  <a:cubicBezTo>
                    <a:pt x="84" y="1"/>
                    <a:pt x="1" y="72"/>
                    <a:pt x="1" y="179"/>
                  </a:cubicBezTo>
                  <a:cubicBezTo>
                    <a:pt x="1" y="275"/>
                    <a:pt x="72" y="358"/>
                    <a:pt x="179" y="358"/>
                  </a:cubicBezTo>
                  <a:lnTo>
                    <a:pt x="548" y="358"/>
                  </a:lnTo>
                  <a:cubicBezTo>
                    <a:pt x="644" y="358"/>
                    <a:pt x="727" y="287"/>
                    <a:pt x="727" y="179"/>
                  </a:cubicBezTo>
                  <a:cubicBezTo>
                    <a:pt x="727" y="72"/>
                    <a:pt x="655" y="1"/>
                    <a:pt x="54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11780;p54"/>
            <p:cNvSpPr/>
            <p:nvPr/>
          </p:nvSpPr>
          <p:spPr>
            <a:xfrm>
              <a:off x="1030925" y="2447736"/>
              <a:ext cx="187638" cy="183086"/>
            </a:xfrm>
            <a:custGeom>
              <a:avLst/>
              <a:gdLst/>
              <a:ahLst/>
              <a:cxnLst/>
              <a:rect l="l" t="t" r="r" b="b"/>
              <a:pathLst>
                <a:path w="5895" h="5752" extrusionOk="0">
                  <a:moveTo>
                    <a:pt x="5168" y="358"/>
                  </a:moveTo>
                  <a:cubicBezTo>
                    <a:pt x="5371" y="358"/>
                    <a:pt x="5549" y="536"/>
                    <a:pt x="5549" y="739"/>
                  </a:cubicBezTo>
                  <a:lnTo>
                    <a:pt x="5549" y="3692"/>
                  </a:lnTo>
                  <a:cubicBezTo>
                    <a:pt x="5549" y="3894"/>
                    <a:pt x="5371" y="4073"/>
                    <a:pt x="5168" y="4073"/>
                  </a:cubicBezTo>
                  <a:lnTo>
                    <a:pt x="2942" y="4073"/>
                  </a:lnTo>
                  <a:cubicBezTo>
                    <a:pt x="2918" y="4073"/>
                    <a:pt x="2870" y="4096"/>
                    <a:pt x="2846" y="4108"/>
                  </a:cubicBezTo>
                  <a:lnTo>
                    <a:pt x="1192" y="5311"/>
                  </a:lnTo>
                  <a:lnTo>
                    <a:pt x="1192" y="5311"/>
                  </a:lnTo>
                  <a:lnTo>
                    <a:pt x="1442" y="4299"/>
                  </a:lnTo>
                  <a:cubicBezTo>
                    <a:pt x="1453" y="4251"/>
                    <a:pt x="1442" y="4192"/>
                    <a:pt x="1418" y="4156"/>
                  </a:cubicBezTo>
                  <a:cubicBezTo>
                    <a:pt x="1382" y="4108"/>
                    <a:pt x="1322" y="4096"/>
                    <a:pt x="1275" y="4096"/>
                  </a:cubicBezTo>
                  <a:lnTo>
                    <a:pt x="727" y="4096"/>
                  </a:lnTo>
                  <a:cubicBezTo>
                    <a:pt x="525" y="4096"/>
                    <a:pt x="346" y="3918"/>
                    <a:pt x="346" y="3703"/>
                  </a:cubicBezTo>
                  <a:lnTo>
                    <a:pt x="346" y="739"/>
                  </a:lnTo>
                  <a:cubicBezTo>
                    <a:pt x="346" y="536"/>
                    <a:pt x="525" y="358"/>
                    <a:pt x="727" y="358"/>
                  </a:cubicBezTo>
                  <a:close/>
                  <a:moveTo>
                    <a:pt x="727" y="1"/>
                  </a:moveTo>
                  <a:cubicBezTo>
                    <a:pt x="322" y="1"/>
                    <a:pt x="1" y="322"/>
                    <a:pt x="1" y="727"/>
                  </a:cubicBezTo>
                  <a:lnTo>
                    <a:pt x="1" y="3692"/>
                  </a:lnTo>
                  <a:cubicBezTo>
                    <a:pt x="1" y="4084"/>
                    <a:pt x="322" y="4418"/>
                    <a:pt x="727" y="4418"/>
                  </a:cubicBezTo>
                  <a:lnTo>
                    <a:pt x="1049" y="4418"/>
                  </a:lnTo>
                  <a:lnTo>
                    <a:pt x="799" y="5430"/>
                  </a:lnTo>
                  <a:cubicBezTo>
                    <a:pt x="775" y="5537"/>
                    <a:pt x="822" y="5656"/>
                    <a:pt x="906" y="5716"/>
                  </a:cubicBezTo>
                  <a:cubicBezTo>
                    <a:pt x="953" y="5739"/>
                    <a:pt x="1013" y="5751"/>
                    <a:pt x="1049" y="5751"/>
                  </a:cubicBezTo>
                  <a:cubicBezTo>
                    <a:pt x="1120" y="5751"/>
                    <a:pt x="1156" y="5739"/>
                    <a:pt x="1203" y="5716"/>
                  </a:cubicBezTo>
                  <a:lnTo>
                    <a:pt x="2989" y="4418"/>
                  </a:lnTo>
                  <a:lnTo>
                    <a:pt x="5168" y="4418"/>
                  </a:lnTo>
                  <a:cubicBezTo>
                    <a:pt x="5561" y="4418"/>
                    <a:pt x="5894" y="4084"/>
                    <a:pt x="5894" y="3692"/>
                  </a:cubicBezTo>
                  <a:lnTo>
                    <a:pt x="5894" y="727"/>
                  </a:lnTo>
                  <a:cubicBezTo>
                    <a:pt x="5894" y="322"/>
                    <a:pt x="5561" y="1"/>
                    <a:pt x="516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11781;p54"/>
            <p:cNvSpPr/>
            <p:nvPr/>
          </p:nvSpPr>
          <p:spPr>
            <a:xfrm>
              <a:off x="1066574" y="2483353"/>
              <a:ext cx="28806" cy="11045"/>
            </a:xfrm>
            <a:custGeom>
              <a:avLst/>
              <a:gdLst/>
              <a:ahLst/>
              <a:cxnLst/>
              <a:rect l="l" t="t" r="r" b="b"/>
              <a:pathLst>
                <a:path w="905" h="347" extrusionOk="0">
                  <a:moveTo>
                    <a:pt x="179" y="1"/>
                  </a:moveTo>
                  <a:cubicBezTo>
                    <a:pt x="83" y="1"/>
                    <a:pt x="0" y="72"/>
                    <a:pt x="0" y="179"/>
                  </a:cubicBezTo>
                  <a:cubicBezTo>
                    <a:pt x="0" y="263"/>
                    <a:pt x="72" y="346"/>
                    <a:pt x="179" y="346"/>
                  </a:cubicBezTo>
                  <a:lnTo>
                    <a:pt x="726" y="346"/>
                  </a:lnTo>
                  <a:cubicBezTo>
                    <a:pt x="810" y="346"/>
                    <a:pt x="905" y="275"/>
                    <a:pt x="905" y="179"/>
                  </a:cubicBezTo>
                  <a:cubicBezTo>
                    <a:pt x="893" y="72"/>
                    <a:pt x="810" y="1"/>
                    <a:pt x="7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11782;p54"/>
            <p:cNvSpPr/>
            <p:nvPr/>
          </p:nvSpPr>
          <p:spPr>
            <a:xfrm>
              <a:off x="1107126" y="2483353"/>
              <a:ext cx="76201" cy="11045"/>
            </a:xfrm>
            <a:custGeom>
              <a:avLst/>
              <a:gdLst/>
              <a:ahLst/>
              <a:cxnLst/>
              <a:rect l="l" t="t" r="r" b="b"/>
              <a:pathLst>
                <a:path w="2394" h="347" extrusionOk="0">
                  <a:moveTo>
                    <a:pt x="179" y="1"/>
                  </a:moveTo>
                  <a:cubicBezTo>
                    <a:pt x="95" y="1"/>
                    <a:pt x="0" y="72"/>
                    <a:pt x="0" y="179"/>
                  </a:cubicBezTo>
                  <a:cubicBezTo>
                    <a:pt x="0" y="263"/>
                    <a:pt x="71" y="346"/>
                    <a:pt x="179" y="346"/>
                  </a:cubicBezTo>
                  <a:lnTo>
                    <a:pt x="2215" y="346"/>
                  </a:lnTo>
                  <a:cubicBezTo>
                    <a:pt x="2310" y="346"/>
                    <a:pt x="2393" y="275"/>
                    <a:pt x="2393" y="179"/>
                  </a:cubicBezTo>
                  <a:cubicBezTo>
                    <a:pt x="2393" y="72"/>
                    <a:pt x="2310" y="1"/>
                    <a:pt x="2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11783;p54"/>
            <p:cNvSpPr/>
            <p:nvPr/>
          </p:nvSpPr>
          <p:spPr>
            <a:xfrm>
              <a:off x="1065810" y="2512542"/>
              <a:ext cx="117516" cy="11395"/>
            </a:xfrm>
            <a:custGeom>
              <a:avLst/>
              <a:gdLst/>
              <a:ahLst/>
              <a:cxnLst/>
              <a:rect l="l" t="t" r="r" b="b"/>
              <a:pathLst>
                <a:path w="3692" h="358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74"/>
                    <a:pt x="84" y="358"/>
                    <a:pt x="179" y="358"/>
                  </a:cubicBezTo>
                  <a:lnTo>
                    <a:pt x="3513" y="358"/>
                  </a:lnTo>
                  <a:cubicBezTo>
                    <a:pt x="3608" y="358"/>
                    <a:pt x="3691" y="286"/>
                    <a:pt x="3691" y="179"/>
                  </a:cubicBezTo>
                  <a:cubicBezTo>
                    <a:pt x="3691" y="72"/>
                    <a:pt x="3608" y="1"/>
                    <a:pt x="3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11784;p54"/>
            <p:cNvSpPr/>
            <p:nvPr/>
          </p:nvSpPr>
          <p:spPr>
            <a:xfrm>
              <a:off x="1065810" y="2542112"/>
              <a:ext cx="76583" cy="11395"/>
            </a:xfrm>
            <a:custGeom>
              <a:avLst/>
              <a:gdLst/>
              <a:ahLst/>
              <a:cxnLst/>
              <a:rect l="l" t="t" r="r" b="b"/>
              <a:pathLst>
                <a:path w="24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84" y="357"/>
                    <a:pt x="179" y="357"/>
                  </a:cubicBezTo>
                  <a:lnTo>
                    <a:pt x="2227" y="357"/>
                  </a:lnTo>
                  <a:cubicBezTo>
                    <a:pt x="2310" y="357"/>
                    <a:pt x="2405" y="274"/>
                    <a:pt x="2405" y="179"/>
                  </a:cubicBezTo>
                  <a:cubicBezTo>
                    <a:pt x="2405" y="72"/>
                    <a:pt x="2310" y="0"/>
                    <a:pt x="22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11785;p54"/>
            <p:cNvSpPr/>
            <p:nvPr/>
          </p:nvSpPr>
          <p:spPr>
            <a:xfrm>
              <a:off x="1154489" y="2542112"/>
              <a:ext cx="28838" cy="11395"/>
            </a:xfrm>
            <a:custGeom>
              <a:avLst/>
              <a:gdLst/>
              <a:ahLst/>
              <a:cxnLst/>
              <a:rect l="l" t="t" r="r" b="b"/>
              <a:pathLst>
                <a:path w="906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62"/>
                    <a:pt x="72" y="357"/>
                    <a:pt x="179" y="357"/>
                  </a:cubicBezTo>
                  <a:lnTo>
                    <a:pt x="727" y="357"/>
                  </a:lnTo>
                  <a:cubicBezTo>
                    <a:pt x="822" y="357"/>
                    <a:pt x="905" y="274"/>
                    <a:pt x="905" y="179"/>
                  </a:cubicBezTo>
                  <a:cubicBezTo>
                    <a:pt x="905" y="72"/>
                    <a:pt x="822" y="0"/>
                    <a:pt x="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" name="Google Shape;11773;p54"/>
          <p:cNvGrpSpPr/>
          <p:nvPr/>
        </p:nvGrpSpPr>
        <p:grpSpPr>
          <a:xfrm>
            <a:off x="896940" y="1353296"/>
            <a:ext cx="677907" cy="506451"/>
            <a:chOff x="1341727" y="2483349"/>
            <a:chExt cx="419913" cy="308109"/>
          </a:xfrm>
        </p:grpSpPr>
        <p:sp>
          <p:nvSpPr>
            <p:cNvPr id="89" name="Google Shape;11774;p54"/>
            <p:cNvSpPr/>
            <p:nvPr/>
          </p:nvSpPr>
          <p:spPr>
            <a:xfrm>
              <a:off x="1623896" y="2522310"/>
              <a:ext cx="53488" cy="18605"/>
            </a:xfrm>
            <a:custGeom>
              <a:avLst/>
              <a:gdLst/>
              <a:ahLst/>
              <a:cxnLst/>
              <a:rect l="l" t="t" r="r" b="b"/>
              <a:pathLst>
                <a:path w="1406" h="489" extrusionOk="0"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cubicBezTo>
                    <a:pt x="1" y="251"/>
                    <a:pt x="84" y="322"/>
                    <a:pt x="167" y="322"/>
                  </a:cubicBezTo>
                  <a:cubicBezTo>
                    <a:pt x="346" y="322"/>
                    <a:pt x="882" y="358"/>
                    <a:pt x="1144" y="477"/>
                  </a:cubicBezTo>
                  <a:cubicBezTo>
                    <a:pt x="1167" y="489"/>
                    <a:pt x="1179" y="489"/>
                    <a:pt x="1215" y="489"/>
                  </a:cubicBezTo>
                  <a:cubicBezTo>
                    <a:pt x="1275" y="489"/>
                    <a:pt x="1334" y="465"/>
                    <a:pt x="1358" y="406"/>
                  </a:cubicBezTo>
                  <a:cubicBezTo>
                    <a:pt x="1406" y="346"/>
                    <a:pt x="1358" y="239"/>
                    <a:pt x="1286" y="191"/>
                  </a:cubicBezTo>
                  <a:cubicBezTo>
                    <a:pt x="917" y="1"/>
                    <a:pt x="203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11775;p54"/>
            <p:cNvSpPr/>
            <p:nvPr/>
          </p:nvSpPr>
          <p:spPr>
            <a:xfrm>
              <a:off x="1341727" y="2483349"/>
              <a:ext cx="419913" cy="308109"/>
            </a:xfrm>
            <a:custGeom>
              <a:avLst/>
              <a:gdLst/>
              <a:ahLst/>
              <a:cxnLst/>
              <a:rect l="l" t="t" r="r" b="b"/>
              <a:pathLst>
                <a:path w="11038" h="8098" extrusionOk="0">
                  <a:moveTo>
                    <a:pt x="9156" y="501"/>
                  </a:moveTo>
                  <a:lnTo>
                    <a:pt x="9156" y="1168"/>
                  </a:lnTo>
                  <a:cubicBezTo>
                    <a:pt x="9156" y="1275"/>
                    <a:pt x="9120" y="1394"/>
                    <a:pt x="9073" y="1489"/>
                  </a:cubicBezTo>
                  <a:lnTo>
                    <a:pt x="9001" y="1644"/>
                  </a:lnTo>
                  <a:cubicBezTo>
                    <a:pt x="8989" y="1680"/>
                    <a:pt x="8989" y="1692"/>
                    <a:pt x="8989" y="1727"/>
                  </a:cubicBezTo>
                  <a:lnTo>
                    <a:pt x="8989" y="2061"/>
                  </a:lnTo>
                  <a:cubicBezTo>
                    <a:pt x="8989" y="2299"/>
                    <a:pt x="8894" y="2525"/>
                    <a:pt x="8715" y="2692"/>
                  </a:cubicBezTo>
                  <a:cubicBezTo>
                    <a:pt x="8537" y="2858"/>
                    <a:pt x="8311" y="2942"/>
                    <a:pt x="8072" y="2942"/>
                  </a:cubicBezTo>
                  <a:cubicBezTo>
                    <a:pt x="7620" y="2918"/>
                    <a:pt x="7227" y="2513"/>
                    <a:pt x="7227" y="2025"/>
                  </a:cubicBezTo>
                  <a:lnTo>
                    <a:pt x="7227" y="1727"/>
                  </a:lnTo>
                  <a:cubicBezTo>
                    <a:pt x="7227" y="1692"/>
                    <a:pt x="7227" y="1680"/>
                    <a:pt x="7215" y="1644"/>
                  </a:cubicBezTo>
                  <a:lnTo>
                    <a:pt x="7108" y="1453"/>
                  </a:lnTo>
                  <a:cubicBezTo>
                    <a:pt x="7084" y="1382"/>
                    <a:pt x="7049" y="1311"/>
                    <a:pt x="7049" y="1215"/>
                  </a:cubicBezTo>
                  <a:lnTo>
                    <a:pt x="7049" y="1203"/>
                  </a:lnTo>
                  <a:cubicBezTo>
                    <a:pt x="7049" y="810"/>
                    <a:pt x="7370" y="501"/>
                    <a:pt x="7751" y="501"/>
                  </a:cubicBezTo>
                  <a:close/>
                  <a:moveTo>
                    <a:pt x="3274" y="322"/>
                  </a:moveTo>
                  <a:cubicBezTo>
                    <a:pt x="3548" y="322"/>
                    <a:pt x="3786" y="429"/>
                    <a:pt x="3989" y="632"/>
                  </a:cubicBezTo>
                  <a:cubicBezTo>
                    <a:pt x="4179" y="834"/>
                    <a:pt x="4298" y="1108"/>
                    <a:pt x="4310" y="1394"/>
                  </a:cubicBezTo>
                  <a:cubicBezTo>
                    <a:pt x="4346" y="1739"/>
                    <a:pt x="4441" y="2442"/>
                    <a:pt x="4608" y="2858"/>
                  </a:cubicBezTo>
                  <a:cubicBezTo>
                    <a:pt x="4358" y="2942"/>
                    <a:pt x="3870" y="3096"/>
                    <a:pt x="3274" y="3096"/>
                  </a:cubicBezTo>
                  <a:cubicBezTo>
                    <a:pt x="3253" y="3097"/>
                    <a:pt x="3232" y="3097"/>
                    <a:pt x="3210" y="3097"/>
                  </a:cubicBezTo>
                  <a:cubicBezTo>
                    <a:pt x="2654" y="3097"/>
                    <a:pt x="2182" y="2951"/>
                    <a:pt x="1953" y="2870"/>
                  </a:cubicBezTo>
                  <a:cubicBezTo>
                    <a:pt x="2096" y="2442"/>
                    <a:pt x="2215" y="1739"/>
                    <a:pt x="2226" y="1394"/>
                  </a:cubicBezTo>
                  <a:cubicBezTo>
                    <a:pt x="2250" y="1096"/>
                    <a:pt x="2357" y="834"/>
                    <a:pt x="2560" y="632"/>
                  </a:cubicBezTo>
                  <a:cubicBezTo>
                    <a:pt x="2750" y="429"/>
                    <a:pt x="3000" y="322"/>
                    <a:pt x="3274" y="322"/>
                  </a:cubicBezTo>
                  <a:close/>
                  <a:moveTo>
                    <a:pt x="7751" y="3192"/>
                  </a:moveTo>
                  <a:cubicBezTo>
                    <a:pt x="7858" y="3227"/>
                    <a:pt x="7965" y="3251"/>
                    <a:pt x="8084" y="3251"/>
                  </a:cubicBezTo>
                  <a:lnTo>
                    <a:pt x="8120" y="3251"/>
                  </a:lnTo>
                  <a:cubicBezTo>
                    <a:pt x="8239" y="3251"/>
                    <a:pt x="8358" y="3239"/>
                    <a:pt x="8477" y="3192"/>
                  </a:cubicBezTo>
                  <a:lnTo>
                    <a:pt x="8477" y="3192"/>
                  </a:lnTo>
                  <a:cubicBezTo>
                    <a:pt x="8465" y="3251"/>
                    <a:pt x="8477" y="3299"/>
                    <a:pt x="8501" y="3346"/>
                  </a:cubicBezTo>
                  <a:lnTo>
                    <a:pt x="8358" y="3477"/>
                  </a:lnTo>
                  <a:cubicBezTo>
                    <a:pt x="8287" y="3549"/>
                    <a:pt x="8203" y="3585"/>
                    <a:pt x="8108" y="3585"/>
                  </a:cubicBezTo>
                  <a:cubicBezTo>
                    <a:pt x="8025" y="3585"/>
                    <a:pt x="7930" y="3549"/>
                    <a:pt x="7858" y="3477"/>
                  </a:cubicBezTo>
                  <a:lnTo>
                    <a:pt x="7727" y="3346"/>
                  </a:lnTo>
                  <a:cubicBezTo>
                    <a:pt x="7739" y="3299"/>
                    <a:pt x="7751" y="3251"/>
                    <a:pt x="7751" y="3192"/>
                  </a:cubicBezTo>
                  <a:close/>
                  <a:moveTo>
                    <a:pt x="3691" y="3418"/>
                  </a:moveTo>
                  <a:cubicBezTo>
                    <a:pt x="3750" y="3537"/>
                    <a:pt x="3870" y="3644"/>
                    <a:pt x="4001" y="3668"/>
                  </a:cubicBezTo>
                  <a:lnTo>
                    <a:pt x="4584" y="3835"/>
                  </a:lnTo>
                  <a:cubicBezTo>
                    <a:pt x="4727" y="3882"/>
                    <a:pt x="4834" y="4013"/>
                    <a:pt x="4834" y="4180"/>
                  </a:cubicBezTo>
                  <a:lnTo>
                    <a:pt x="4834" y="5680"/>
                  </a:lnTo>
                  <a:cubicBezTo>
                    <a:pt x="4834" y="5871"/>
                    <a:pt x="4667" y="6037"/>
                    <a:pt x="4477" y="6037"/>
                  </a:cubicBezTo>
                  <a:lnTo>
                    <a:pt x="4477" y="4811"/>
                  </a:lnTo>
                  <a:cubicBezTo>
                    <a:pt x="4477" y="4549"/>
                    <a:pt x="4239" y="4311"/>
                    <a:pt x="3977" y="4311"/>
                  </a:cubicBezTo>
                  <a:lnTo>
                    <a:pt x="2584" y="4311"/>
                  </a:lnTo>
                  <a:cubicBezTo>
                    <a:pt x="2310" y="4311"/>
                    <a:pt x="2084" y="4537"/>
                    <a:pt x="2084" y="4811"/>
                  </a:cubicBezTo>
                  <a:lnTo>
                    <a:pt x="2084" y="6037"/>
                  </a:lnTo>
                  <a:lnTo>
                    <a:pt x="2072" y="6037"/>
                  </a:lnTo>
                  <a:cubicBezTo>
                    <a:pt x="1869" y="6037"/>
                    <a:pt x="1715" y="5871"/>
                    <a:pt x="1715" y="5680"/>
                  </a:cubicBezTo>
                  <a:lnTo>
                    <a:pt x="1715" y="4180"/>
                  </a:lnTo>
                  <a:cubicBezTo>
                    <a:pt x="1715" y="4013"/>
                    <a:pt x="1810" y="3882"/>
                    <a:pt x="1965" y="3835"/>
                  </a:cubicBezTo>
                  <a:lnTo>
                    <a:pt x="2548" y="3668"/>
                  </a:lnTo>
                  <a:cubicBezTo>
                    <a:pt x="2679" y="3620"/>
                    <a:pt x="2798" y="3537"/>
                    <a:pt x="2858" y="3418"/>
                  </a:cubicBezTo>
                  <a:cubicBezTo>
                    <a:pt x="2988" y="3430"/>
                    <a:pt x="3119" y="3430"/>
                    <a:pt x="3274" y="3430"/>
                  </a:cubicBezTo>
                  <a:cubicBezTo>
                    <a:pt x="3417" y="3430"/>
                    <a:pt x="3560" y="3418"/>
                    <a:pt x="3691" y="3418"/>
                  </a:cubicBezTo>
                  <a:close/>
                  <a:moveTo>
                    <a:pt x="8668" y="3608"/>
                  </a:moveTo>
                  <a:cubicBezTo>
                    <a:pt x="8715" y="3644"/>
                    <a:pt x="8763" y="3656"/>
                    <a:pt x="8811" y="3668"/>
                  </a:cubicBezTo>
                  <a:lnTo>
                    <a:pt x="9382" y="3835"/>
                  </a:lnTo>
                  <a:cubicBezTo>
                    <a:pt x="9537" y="3882"/>
                    <a:pt x="9644" y="4013"/>
                    <a:pt x="9644" y="4180"/>
                  </a:cubicBezTo>
                  <a:lnTo>
                    <a:pt x="9644" y="5680"/>
                  </a:lnTo>
                  <a:cubicBezTo>
                    <a:pt x="9644" y="5871"/>
                    <a:pt x="9477" y="6037"/>
                    <a:pt x="9287" y="6037"/>
                  </a:cubicBezTo>
                  <a:lnTo>
                    <a:pt x="8584" y="6037"/>
                  </a:lnTo>
                  <a:lnTo>
                    <a:pt x="8584" y="6025"/>
                  </a:lnTo>
                  <a:lnTo>
                    <a:pt x="8584" y="5668"/>
                  </a:lnTo>
                  <a:lnTo>
                    <a:pt x="9120" y="5668"/>
                  </a:lnTo>
                  <a:cubicBezTo>
                    <a:pt x="9204" y="5668"/>
                    <a:pt x="9287" y="5597"/>
                    <a:pt x="9287" y="5502"/>
                  </a:cubicBezTo>
                  <a:lnTo>
                    <a:pt x="9287" y="4466"/>
                  </a:lnTo>
                  <a:cubicBezTo>
                    <a:pt x="9287" y="4370"/>
                    <a:pt x="9204" y="4299"/>
                    <a:pt x="9120" y="4299"/>
                  </a:cubicBezTo>
                  <a:cubicBezTo>
                    <a:pt x="9025" y="4299"/>
                    <a:pt x="8954" y="4370"/>
                    <a:pt x="8954" y="4466"/>
                  </a:cubicBezTo>
                  <a:lnTo>
                    <a:pt x="8954" y="5335"/>
                  </a:lnTo>
                  <a:lnTo>
                    <a:pt x="8584" y="5335"/>
                  </a:lnTo>
                  <a:lnTo>
                    <a:pt x="8584" y="4644"/>
                  </a:lnTo>
                  <a:cubicBezTo>
                    <a:pt x="8584" y="4466"/>
                    <a:pt x="8430" y="4311"/>
                    <a:pt x="8251" y="4311"/>
                  </a:cubicBezTo>
                  <a:lnTo>
                    <a:pt x="6513" y="4311"/>
                  </a:lnTo>
                  <a:lnTo>
                    <a:pt x="6513" y="4180"/>
                  </a:lnTo>
                  <a:lnTo>
                    <a:pt x="6548" y="4180"/>
                  </a:lnTo>
                  <a:cubicBezTo>
                    <a:pt x="6548" y="4013"/>
                    <a:pt x="6644" y="3882"/>
                    <a:pt x="6798" y="3835"/>
                  </a:cubicBezTo>
                  <a:lnTo>
                    <a:pt x="7382" y="3668"/>
                  </a:lnTo>
                  <a:cubicBezTo>
                    <a:pt x="7418" y="3656"/>
                    <a:pt x="7477" y="3644"/>
                    <a:pt x="7513" y="3608"/>
                  </a:cubicBezTo>
                  <a:lnTo>
                    <a:pt x="7620" y="3716"/>
                  </a:lnTo>
                  <a:cubicBezTo>
                    <a:pt x="7751" y="3847"/>
                    <a:pt x="7918" y="3906"/>
                    <a:pt x="8096" y="3906"/>
                  </a:cubicBezTo>
                  <a:cubicBezTo>
                    <a:pt x="8275" y="3906"/>
                    <a:pt x="8453" y="3835"/>
                    <a:pt x="8573" y="3716"/>
                  </a:cubicBezTo>
                  <a:lnTo>
                    <a:pt x="8668" y="3608"/>
                  </a:lnTo>
                  <a:close/>
                  <a:moveTo>
                    <a:pt x="8287" y="4644"/>
                  </a:moveTo>
                  <a:cubicBezTo>
                    <a:pt x="8287" y="4644"/>
                    <a:pt x="8299" y="4644"/>
                    <a:pt x="8299" y="4656"/>
                  </a:cubicBezTo>
                  <a:lnTo>
                    <a:pt x="8299" y="6037"/>
                  </a:lnTo>
                  <a:cubicBezTo>
                    <a:pt x="8299" y="6037"/>
                    <a:pt x="8299" y="6049"/>
                    <a:pt x="8287" y="6049"/>
                  </a:cubicBezTo>
                  <a:lnTo>
                    <a:pt x="6215" y="6049"/>
                  </a:lnTo>
                  <a:cubicBezTo>
                    <a:pt x="6215" y="6049"/>
                    <a:pt x="6203" y="6049"/>
                    <a:pt x="6203" y="6037"/>
                  </a:cubicBezTo>
                  <a:lnTo>
                    <a:pt x="6203" y="4656"/>
                  </a:lnTo>
                  <a:lnTo>
                    <a:pt x="8287" y="4644"/>
                  </a:lnTo>
                  <a:close/>
                  <a:moveTo>
                    <a:pt x="2084" y="6371"/>
                  </a:moveTo>
                  <a:lnTo>
                    <a:pt x="2084" y="6740"/>
                  </a:lnTo>
                  <a:lnTo>
                    <a:pt x="679" y="6740"/>
                  </a:lnTo>
                  <a:lnTo>
                    <a:pt x="679" y="6371"/>
                  </a:lnTo>
                  <a:close/>
                  <a:moveTo>
                    <a:pt x="10382" y="6371"/>
                  </a:moveTo>
                  <a:lnTo>
                    <a:pt x="10382" y="6740"/>
                  </a:lnTo>
                  <a:lnTo>
                    <a:pt x="4477" y="6740"/>
                  </a:lnTo>
                  <a:lnTo>
                    <a:pt x="4477" y="6371"/>
                  </a:lnTo>
                  <a:close/>
                  <a:moveTo>
                    <a:pt x="3953" y="4644"/>
                  </a:moveTo>
                  <a:cubicBezTo>
                    <a:pt x="4060" y="4644"/>
                    <a:pt x="4131" y="4728"/>
                    <a:pt x="4131" y="4823"/>
                  </a:cubicBezTo>
                  <a:lnTo>
                    <a:pt x="4131" y="7085"/>
                  </a:lnTo>
                  <a:lnTo>
                    <a:pt x="2393" y="7085"/>
                  </a:lnTo>
                  <a:lnTo>
                    <a:pt x="2393" y="4823"/>
                  </a:lnTo>
                  <a:cubicBezTo>
                    <a:pt x="2393" y="4716"/>
                    <a:pt x="2488" y="4644"/>
                    <a:pt x="2572" y="4644"/>
                  </a:cubicBezTo>
                  <a:close/>
                  <a:moveTo>
                    <a:pt x="3274" y="1"/>
                  </a:moveTo>
                  <a:cubicBezTo>
                    <a:pt x="2548" y="1"/>
                    <a:pt x="1965" y="596"/>
                    <a:pt x="1905" y="1370"/>
                  </a:cubicBezTo>
                  <a:cubicBezTo>
                    <a:pt x="1869" y="1692"/>
                    <a:pt x="1774" y="2346"/>
                    <a:pt x="1631" y="2751"/>
                  </a:cubicBezTo>
                  <a:cubicBezTo>
                    <a:pt x="1607" y="2835"/>
                    <a:pt x="1607" y="2930"/>
                    <a:pt x="1655" y="3001"/>
                  </a:cubicBezTo>
                  <a:cubicBezTo>
                    <a:pt x="1691" y="3073"/>
                    <a:pt x="1750" y="3156"/>
                    <a:pt x="1845" y="3180"/>
                  </a:cubicBezTo>
                  <a:cubicBezTo>
                    <a:pt x="1988" y="3227"/>
                    <a:pt x="2215" y="3299"/>
                    <a:pt x="2488" y="3358"/>
                  </a:cubicBezTo>
                  <a:lnTo>
                    <a:pt x="2465" y="3358"/>
                  </a:lnTo>
                  <a:lnTo>
                    <a:pt x="1893" y="3525"/>
                  </a:lnTo>
                  <a:cubicBezTo>
                    <a:pt x="1595" y="3608"/>
                    <a:pt x="1393" y="3882"/>
                    <a:pt x="1393" y="4180"/>
                  </a:cubicBezTo>
                  <a:lnTo>
                    <a:pt x="1393" y="5680"/>
                  </a:lnTo>
                  <a:cubicBezTo>
                    <a:pt x="1393" y="5811"/>
                    <a:pt x="1429" y="5930"/>
                    <a:pt x="1500" y="6037"/>
                  </a:cubicBezTo>
                  <a:lnTo>
                    <a:pt x="167" y="6037"/>
                  </a:lnTo>
                  <a:cubicBezTo>
                    <a:pt x="71" y="6037"/>
                    <a:pt x="0" y="6109"/>
                    <a:pt x="0" y="6204"/>
                  </a:cubicBezTo>
                  <a:cubicBezTo>
                    <a:pt x="0" y="6287"/>
                    <a:pt x="71" y="6371"/>
                    <a:pt x="167" y="6371"/>
                  </a:cubicBezTo>
                  <a:lnTo>
                    <a:pt x="345" y="6371"/>
                  </a:lnTo>
                  <a:lnTo>
                    <a:pt x="345" y="7930"/>
                  </a:lnTo>
                  <a:cubicBezTo>
                    <a:pt x="345" y="8014"/>
                    <a:pt x="417" y="8097"/>
                    <a:pt x="500" y="8097"/>
                  </a:cubicBezTo>
                  <a:cubicBezTo>
                    <a:pt x="595" y="8097"/>
                    <a:pt x="667" y="8014"/>
                    <a:pt x="667" y="7930"/>
                  </a:cubicBezTo>
                  <a:lnTo>
                    <a:pt x="667" y="7049"/>
                  </a:lnTo>
                  <a:lnTo>
                    <a:pt x="2072" y="7049"/>
                  </a:lnTo>
                  <a:lnTo>
                    <a:pt x="2072" y="7930"/>
                  </a:lnTo>
                  <a:cubicBezTo>
                    <a:pt x="2072" y="8014"/>
                    <a:pt x="2143" y="8097"/>
                    <a:pt x="2226" y="8097"/>
                  </a:cubicBezTo>
                  <a:cubicBezTo>
                    <a:pt x="2322" y="8097"/>
                    <a:pt x="2393" y="8014"/>
                    <a:pt x="2393" y="7930"/>
                  </a:cubicBezTo>
                  <a:lnTo>
                    <a:pt x="2393" y="7395"/>
                  </a:lnTo>
                  <a:lnTo>
                    <a:pt x="4155" y="7395"/>
                  </a:lnTo>
                  <a:lnTo>
                    <a:pt x="4155" y="7930"/>
                  </a:lnTo>
                  <a:cubicBezTo>
                    <a:pt x="4155" y="8014"/>
                    <a:pt x="4227" y="8097"/>
                    <a:pt x="4310" y="8097"/>
                  </a:cubicBezTo>
                  <a:cubicBezTo>
                    <a:pt x="4405" y="8097"/>
                    <a:pt x="4477" y="8014"/>
                    <a:pt x="4477" y="7930"/>
                  </a:cubicBezTo>
                  <a:lnTo>
                    <a:pt x="4477" y="7049"/>
                  </a:lnTo>
                  <a:lnTo>
                    <a:pt x="10370" y="7049"/>
                  </a:lnTo>
                  <a:lnTo>
                    <a:pt x="10370" y="7930"/>
                  </a:lnTo>
                  <a:cubicBezTo>
                    <a:pt x="10370" y="8014"/>
                    <a:pt x="10442" y="8097"/>
                    <a:pt x="10537" y="8097"/>
                  </a:cubicBezTo>
                  <a:cubicBezTo>
                    <a:pt x="10620" y="8097"/>
                    <a:pt x="10704" y="8014"/>
                    <a:pt x="10704" y="7930"/>
                  </a:cubicBezTo>
                  <a:lnTo>
                    <a:pt x="10704" y="6371"/>
                  </a:lnTo>
                  <a:lnTo>
                    <a:pt x="10882" y="6371"/>
                  </a:lnTo>
                  <a:cubicBezTo>
                    <a:pt x="10966" y="6371"/>
                    <a:pt x="11037" y="6287"/>
                    <a:pt x="11037" y="6204"/>
                  </a:cubicBezTo>
                  <a:cubicBezTo>
                    <a:pt x="11037" y="6109"/>
                    <a:pt x="10966" y="6037"/>
                    <a:pt x="10882" y="6037"/>
                  </a:cubicBezTo>
                  <a:lnTo>
                    <a:pt x="9894" y="6037"/>
                  </a:lnTo>
                  <a:cubicBezTo>
                    <a:pt x="9954" y="5930"/>
                    <a:pt x="10001" y="5811"/>
                    <a:pt x="10001" y="5680"/>
                  </a:cubicBezTo>
                  <a:lnTo>
                    <a:pt x="10001" y="4180"/>
                  </a:lnTo>
                  <a:cubicBezTo>
                    <a:pt x="10001" y="3882"/>
                    <a:pt x="9787" y="3608"/>
                    <a:pt x="9501" y="3525"/>
                  </a:cubicBezTo>
                  <a:lnTo>
                    <a:pt x="8930" y="3358"/>
                  </a:lnTo>
                  <a:cubicBezTo>
                    <a:pt x="8858" y="3335"/>
                    <a:pt x="8799" y="3275"/>
                    <a:pt x="8799" y="3180"/>
                  </a:cubicBezTo>
                  <a:lnTo>
                    <a:pt x="8799" y="3049"/>
                  </a:lnTo>
                  <a:cubicBezTo>
                    <a:pt x="8858" y="3001"/>
                    <a:pt x="8894" y="2977"/>
                    <a:pt x="8942" y="2918"/>
                  </a:cubicBezTo>
                  <a:cubicBezTo>
                    <a:pt x="9180" y="2692"/>
                    <a:pt x="9299" y="2382"/>
                    <a:pt x="9299" y="2049"/>
                  </a:cubicBezTo>
                  <a:lnTo>
                    <a:pt x="9299" y="1739"/>
                  </a:lnTo>
                  <a:lnTo>
                    <a:pt x="9358" y="1608"/>
                  </a:lnTo>
                  <a:cubicBezTo>
                    <a:pt x="9430" y="1453"/>
                    <a:pt x="9465" y="1311"/>
                    <a:pt x="9465" y="1144"/>
                  </a:cubicBezTo>
                  <a:lnTo>
                    <a:pt x="9465" y="310"/>
                  </a:lnTo>
                  <a:cubicBezTo>
                    <a:pt x="9465" y="215"/>
                    <a:pt x="9382" y="144"/>
                    <a:pt x="9299" y="144"/>
                  </a:cubicBezTo>
                  <a:lnTo>
                    <a:pt x="7739" y="144"/>
                  </a:lnTo>
                  <a:cubicBezTo>
                    <a:pt x="7168" y="144"/>
                    <a:pt x="6703" y="608"/>
                    <a:pt x="6703" y="1168"/>
                  </a:cubicBezTo>
                  <a:lnTo>
                    <a:pt x="6703" y="1191"/>
                  </a:lnTo>
                  <a:cubicBezTo>
                    <a:pt x="6703" y="1322"/>
                    <a:pt x="6739" y="1453"/>
                    <a:pt x="6798" y="1572"/>
                  </a:cubicBezTo>
                  <a:lnTo>
                    <a:pt x="6894" y="1739"/>
                  </a:lnTo>
                  <a:lnTo>
                    <a:pt x="6894" y="2001"/>
                  </a:lnTo>
                  <a:cubicBezTo>
                    <a:pt x="6894" y="2418"/>
                    <a:pt x="7096" y="2799"/>
                    <a:pt x="7406" y="3037"/>
                  </a:cubicBezTo>
                  <a:lnTo>
                    <a:pt x="7406" y="3180"/>
                  </a:lnTo>
                  <a:cubicBezTo>
                    <a:pt x="7406" y="3251"/>
                    <a:pt x="7346" y="3335"/>
                    <a:pt x="7275" y="3358"/>
                  </a:cubicBezTo>
                  <a:lnTo>
                    <a:pt x="6691" y="3525"/>
                  </a:lnTo>
                  <a:cubicBezTo>
                    <a:pt x="6394" y="3608"/>
                    <a:pt x="6203" y="3882"/>
                    <a:pt x="6203" y="4180"/>
                  </a:cubicBezTo>
                  <a:lnTo>
                    <a:pt x="6203" y="4311"/>
                  </a:lnTo>
                  <a:lnTo>
                    <a:pt x="6191" y="4311"/>
                  </a:lnTo>
                  <a:cubicBezTo>
                    <a:pt x="6013" y="4311"/>
                    <a:pt x="5858" y="4466"/>
                    <a:pt x="5858" y="4644"/>
                  </a:cubicBezTo>
                  <a:lnTo>
                    <a:pt x="5858" y="6025"/>
                  </a:lnTo>
                  <a:lnTo>
                    <a:pt x="5858" y="6037"/>
                  </a:lnTo>
                  <a:lnTo>
                    <a:pt x="5048" y="6037"/>
                  </a:lnTo>
                  <a:cubicBezTo>
                    <a:pt x="5108" y="5930"/>
                    <a:pt x="5144" y="5811"/>
                    <a:pt x="5144" y="5680"/>
                  </a:cubicBezTo>
                  <a:lnTo>
                    <a:pt x="5144" y="4180"/>
                  </a:lnTo>
                  <a:cubicBezTo>
                    <a:pt x="5144" y="3882"/>
                    <a:pt x="4941" y="3608"/>
                    <a:pt x="4655" y="3525"/>
                  </a:cubicBezTo>
                  <a:lnTo>
                    <a:pt x="4072" y="3358"/>
                  </a:lnTo>
                  <a:lnTo>
                    <a:pt x="4060" y="3358"/>
                  </a:lnTo>
                  <a:cubicBezTo>
                    <a:pt x="4346" y="3299"/>
                    <a:pt x="4560" y="3239"/>
                    <a:pt x="4703" y="3180"/>
                  </a:cubicBezTo>
                  <a:cubicBezTo>
                    <a:pt x="4786" y="3156"/>
                    <a:pt x="4846" y="3096"/>
                    <a:pt x="4893" y="3001"/>
                  </a:cubicBezTo>
                  <a:cubicBezTo>
                    <a:pt x="4941" y="2930"/>
                    <a:pt x="4941" y="2835"/>
                    <a:pt x="4905" y="2751"/>
                  </a:cubicBezTo>
                  <a:cubicBezTo>
                    <a:pt x="4763" y="2358"/>
                    <a:pt x="4655" y="1692"/>
                    <a:pt x="4643" y="1370"/>
                  </a:cubicBezTo>
                  <a:cubicBezTo>
                    <a:pt x="4584" y="572"/>
                    <a:pt x="4001" y="1"/>
                    <a:pt x="327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11776;p54"/>
            <p:cNvSpPr/>
            <p:nvPr/>
          </p:nvSpPr>
          <p:spPr>
            <a:xfrm>
              <a:off x="1611228" y="2679979"/>
              <a:ext cx="12250" cy="12708"/>
            </a:xfrm>
            <a:custGeom>
              <a:avLst/>
              <a:gdLst/>
              <a:ahLst/>
              <a:cxnLst/>
              <a:rect l="l" t="t" r="r" b="b"/>
              <a:pathLst>
                <a:path w="322" h="334" extrusionOk="0">
                  <a:moveTo>
                    <a:pt x="167" y="0"/>
                  </a:moveTo>
                  <a:cubicBezTo>
                    <a:pt x="72" y="0"/>
                    <a:pt x="0" y="83"/>
                    <a:pt x="0" y="167"/>
                  </a:cubicBezTo>
                  <a:cubicBezTo>
                    <a:pt x="0" y="262"/>
                    <a:pt x="72" y="334"/>
                    <a:pt x="167" y="334"/>
                  </a:cubicBezTo>
                  <a:cubicBezTo>
                    <a:pt x="250" y="334"/>
                    <a:pt x="322" y="262"/>
                    <a:pt x="322" y="167"/>
                  </a:cubicBezTo>
                  <a:cubicBezTo>
                    <a:pt x="322" y="83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" name="Google Shape;11666;p54"/>
          <p:cNvGrpSpPr/>
          <p:nvPr/>
        </p:nvGrpSpPr>
        <p:grpSpPr>
          <a:xfrm>
            <a:off x="7840352" y="1377911"/>
            <a:ext cx="595263" cy="536201"/>
            <a:chOff x="2753373" y="2902523"/>
            <a:chExt cx="347552" cy="325557"/>
          </a:xfrm>
        </p:grpSpPr>
        <p:sp>
          <p:nvSpPr>
            <p:cNvPr id="93" name="Google Shape;11667;p54"/>
            <p:cNvSpPr/>
            <p:nvPr/>
          </p:nvSpPr>
          <p:spPr>
            <a:xfrm>
              <a:off x="2807962" y="3018575"/>
              <a:ext cx="86418" cy="29506"/>
            </a:xfrm>
            <a:custGeom>
              <a:avLst/>
              <a:gdLst/>
              <a:ahLst/>
              <a:cxnLst/>
              <a:rect l="l" t="t" r="r" b="b"/>
              <a:pathLst>
                <a:path w="2715" h="927" extrusionOk="0">
                  <a:moveTo>
                    <a:pt x="1070" y="0"/>
                  </a:moveTo>
                  <a:cubicBezTo>
                    <a:pt x="752" y="0"/>
                    <a:pt x="464" y="31"/>
                    <a:pt x="274" y="57"/>
                  </a:cubicBezTo>
                  <a:cubicBezTo>
                    <a:pt x="107" y="93"/>
                    <a:pt x="0" y="224"/>
                    <a:pt x="0" y="390"/>
                  </a:cubicBezTo>
                  <a:lnTo>
                    <a:pt x="0" y="759"/>
                  </a:lnTo>
                  <a:cubicBezTo>
                    <a:pt x="0" y="843"/>
                    <a:pt x="72" y="926"/>
                    <a:pt x="155" y="926"/>
                  </a:cubicBezTo>
                  <a:cubicBezTo>
                    <a:pt x="250" y="926"/>
                    <a:pt x="322" y="843"/>
                    <a:pt x="322" y="759"/>
                  </a:cubicBezTo>
                  <a:lnTo>
                    <a:pt x="322" y="390"/>
                  </a:lnTo>
                  <a:cubicBezTo>
                    <a:pt x="322" y="390"/>
                    <a:pt x="322" y="367"/>
                    <a:pt x="334" y="367"/>
                  </a:cubicBezTo>
                  <a:cubicBezTo>
                    <a:pt x="493" y="349"/>
                    <a:pt x="758" y="318"/>
                    <a:pt x="1059" y="318"/>
                  </a:cubicBezTo>
                  <a:cubicBezTo>
                    <a:pt x="1163" y="318"/>
                    <a:pt x="1271" y="322"/>
                    <a:pt x="1381" y="331"/>
                  </a:cubicBezTo>
                  <a:cubicBezTo>
                    <a:pt x="1870" y="355"/>
                    <a:pt x="2239" y="486"/>
                    <a:pt x="2453" y="700"/>
                  </a:cubicBezTo>
                  <a:cubicBezTo>
                    <a:pt x="2483" y="730"/>
                    <a:pt x="2524" y="745"/>
                    <a:pt x="2566" y="745"/>
                  </a:cubicBezTo>
                  <a:cubicBezTo>
                    <a:pt x="2608" y="745"/>
                    <a:pt x="2649" y="730"/>
                    <a:pt x="2679" y="700"/>
                  </a:cubicBezTo>
                  <a:cubicBezTo>
                    <a:pt x="2715" y="640"/>
                    <a:pt x="2715" y="533"/>
                    <a:pt x="2655" y="474"/>
                  </a:cubicBezTo>
                  <a:cubicBezTo>
                    <a:pt x="2276" y="95"/>
                    <a:pt x="1627" y="0"/>
                    <a:pt x="10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11668;p54"/>
            <p:cNvSpPr/>
            <p:nvPr/>
          </p:nvSpPr>
          <p:spPr>
            <a:xfrm>
              <a:off x="2753373" y="2973376"/>
              <a:ext cx="195213" cy="254704"/>
            </a:xfrm>
            <a:custGeom>
              <a:avLst/>
              <a:gdLst/>
              <a:ahLst/>
              <a:cxnLst/>
              <a:rect l="l" t="t" r="r" b="b"/>
              <a:pathLst>
                <a:path w="6133" h="8002" extrusionOk="0">
                  <a:moveTo>
                    <a:pt x="4787" y="298"/>
                  </a:moveTo>
                  <a:lnTo>
                    <a:pt x="4787" y="1846"/>
                  </a:lnTo>
                  <a:cubicBezTo>
                    <a:pt x="4787" y="2084"/>
                    <a:pt x="4751" y="2310"/>
                    <a:pt x="4644" y="2513"/>
                  </a:cubicBezTo>
                  <a:cubicBezTo>
                    <a:pt x="4632" y="2537"/>
                    <a:pt x="4632" y="2560"/>
                    <a:pt x="4632" y="2596"/>
                  </a:cubicBezTo>
                  <a:lnTo>
                    <a:pt x="4632" y="3037"/>
                  </a:lnTo>
                  <a:cubicBezTo>
                    <a:pt x="4632" y="3465"/>
                    <a:pt x="4442" y="3870"/>
                    <a:pt x="4132" y="4168"/>
                  </a:cubicBezTo>
                  <a:cubicBezTo>
                    <a:pt x="3852" y="4437"/>
                    <a:pt x="3484" y="4590"/>
                    <a:pt x="3099" y="4590"/>
                  </a:cubicBezTo>
                  <a:cubicBezTo>
                    <a:pt x="3059" y="4590"/>
                    <a:pt x="3018" y="4588"/>
                    <a:pt x="2977" y="4584"/>
                  </a:cubicBezTo>
                  <a:cubicBezTo>
                    <a:pt x="2156" y="4525"/>
                    <a:pt x="1513" y="3811"/>
                    <a:pt x="1513" y="2977"/>
                  </a:cubicBezTo>
                  <a:lnTo>
                    <a:pt x="1513" y="2572"/>
                  </a:lnTo>
                  <a:cubicBezTo>
                    <a:pt x="1513" y="2549"/>
                    <a:pt x="1513" y="2537"/>
                    <a:pt x="1501" y="2501"/>
                  </a:cubicBezTo>
                  <a:cubicBezTo>
                    <a:pt x="1394" y="2298"/>
                    <a:pt x="1358" y="2072"/>
                    <a:pt x="1358" y="1834"/>
                  </a:cubicBezTo>
                  <a:lnTo>
                    <a:pt x="1358" y="1513"/>
                  </a:lnTo>
                  <a:cubicBezTo>
                    <a:pt x="1358" y="834"/>
                    <a:pt x="1894" y="298"/>
                    <a:pt x="2561" y="298"/>
                  </a:cubicBezTo>
                  <a:close/>
                  <a:moveTo>
                    <a:pt x="3930" y="4680"/>
                  </a:moveTo>
                  <a:lnTo>
                    <a:pt x="3930" y="4977"/>
                  </a:lnTo>
                  <a:lnTo>
                    <a:pt x="3061" y="5573"/>
                  </a:lnTo>
                  <a:lnTo>
                    <a:pt x="2203" y="4977"/>
                  </a:lnTo>
                  <a:lnTo>
                    <a:pt x="2203" y="4680"/>
                  </a:lnTo>
                  <a:cubicBezTo>
                    <a:pt x="2430" y="4799"/>
                    <a:pt x="2680" y="4870"/>
                    <a:pt x="2942" y="4882"/>
                  </a:cubicBezTo>
                  <a:lnTo>
                    <a:pt x="3061" y="4882"/>
                  </a:lnTo>
                  <a:cubicBezTo>
                    <a:pt x="3358" y="4882"/>
                    <a:pt x="3656" y="4811"/>
                    <a:pt x="3930" y="4680"/>
                  </a:cubicBezTo>
                  <a:close/>
                  <a:moveTo>
                    <a:pt x="2084" y="5275"/>
                  </a:moveTo>
                  <a:lnTo>
                    <a:pt x="2846" y="5787"/>
                  </a:lnTo>
                  <a:lnTo>
                    <a:pt x="2430" y="6180"/>
                  </a:lnTo>
                  <a:lnTo>
                    <a:pt x="2406" y="6180"/>
                  </a:lnTo>
                  <a:lnTo>
                    <a:pt x="1918" y="5442"/>
                  </a:lnTo>
                  <a:lnTo>
                    <a:pt x="2084" y="5275"/>
                  </a:lnTo>
                  <a:close/>
                  <a:moveTo>
                    <a:pt x="4073" y="5251"/>
                  </a:moveTo>
                  <a:lnTo>
                    <a:pt x="4239" y="5418"/>
                  </a:lnTo>
                  <a:lnTo>
                    <a:pt x="3739" y="6180"/>
                  </a:lnTo>
                  <a:lnTo>
                    <a:pt x="3716" y="6180"/>
                  </a:lnTo>
                  <a:lnTo>
                    <a:pt x="3311" y="5775"/>
                  </a:lnTo>
                  <a:lnTo>
                    <a:pt x="4073" y="5251"/>
                  </a:lnTo>
                  <a:close/>
                  <a:moveTo>
                    <a:pt x="2549" y="1"/>
                  </a:moveTo>
                  <a:cubicBezTo>
                    <a:pt x="1715" y="1"/>
                    <a:pt x="1025" y="691"/>
                    <a:pt x="1025" y="1525"/>
                  </a:cubicBezTo>
                  <a:lnTo>
                    <a:pt x="1025" y="1870"/>
                  </a:lnTo>
                  <a:cubicBezTo>
                    <a:pt x="1025" y="2132"/>
                    <a:pt x="1084" y="2406"/>
                    <a:pt x="1191" y="2644"/>
                  </a:cubicBezTo>
                  <a:lnTo>
                    <a:pt x="1191" y="3001"/>
                  </a:lnTo>
                  <a:cubicBezTo>
                    <a:pt x="1191" y="3596"/>
                    <a:pt x="1453" y="4132"/>
                    <a:pt x="1870" y="4489"/>
                  </a:cubicBezTo>
                  <a:lnTo>
                    <a:pt x="1870" y="5025"/>
                  </a:lnTo>
                  <a:lnTo>
                    <a:pt x="1572" y="5335"/>
                  </a:lnTo>
                  <a:cubicBezTo>
                    <a:pt x="1549" y="5358"/>
                    <a:pt x="1537" y="5406"/>
                    <a:pt x="1537" y="5454"/>
                  </a:cubicBezTo>
                  <a:lnTo>
                    <a:pt x="548" y="5811"/>
                  </a:lnTo>
                  <a:cubicBezTo>
                    <a:pt x="227" y="5930"/>
                    <a:pt x="1" y="6239"/>
                    <a:pt x="1" y="6597"/>
                  </a:cubicBezTo>
                  <a:lnTo>
                    <a:pt x="1" y="7823"/>
                  </a:lnTo>
                  <a:cubicBezTo>
                    <a:pt x="1" y="7906"/>
                    <a:pt x="72" y="7978"/>
                    <a:pt x="167" y="7978"/>
                  </a:cubicBezTo>
                  <a:cubicBezTo>
                    <a:pt x="251" y="7978"/>
                    <a:pt x="322" y="7906"/>
                    <a:pt x="322" y="7823"/>
                  </a:cubicBezTo>
                  <a:lnTo>
                    <a:pt x="322" y="6597"/>
                  </a:lnTo>
                  <a:cubicBezTo>
                    <a:pt x="322" y="6370"/>
                    <a:pt x="465" y="6180"/>
                    <a:pt x="668" y="6108"/>
                  </a:cubicBezTo>
                  <a:lnTo>
                    <a:pt x="1691" y="5739"/>
                  </a:lnTo>
                  <a:lnTo>
                    <a:pt x="2120" y="6370"/>
                  </a:lnTo>
                  <a:cubicBezTo>
                    <a:pt x="2180" y="6466"/>
                    <a:pt x="2275" y="6501"/>
                    <a:pt x="2358" y="6525"/>
                  </a:cubicBezTo>
                  <a:lnTo>
                    <a:pt x="2394" y="6525"/>
                  </a:lnTo>
                  <a:cubicBezTo>
                    <a:pt x="2489" y="6525"/>
                    <a:pt x="2561" y="6489"/>
                    <a:pt x="2632" y="6430"/>
                  </a:cubicBezTo>
                  <a:lnTo>
                    <a:pt x="2906" y="6168"/>
                  </a:lnTo>
                  <a:lnTo>
                    <a:pt x="2906" y="7835"/>
                  </a:lnTo>
                  <a:cubicBezTo>
                    <a:pt x="2906" y="7918"/>
                    <a:pt x="2977" y="8002"/>
                    <a:pt x="3061" y="8002"/>
                  </a:cubicBezTo>
                  <a:cubicBezTo>
                    <a:pt x="3156" y="8002"/>
                    <a:pt x="3227" y="7918"/>
                    <a:pt x="3227" y="7835"/>
                  </a:cubicBezTo>
                  <a:lnTo>
                    <a:pt x="3227" y="6168"/>
                  </a:lnTo>
                  <a:lnTo>
                    <a:pt x="3501" y="6430"/>
                  </a:lnTo>
                  <a:cubicBezTo>
                    <a:pt x="3549" y="6489"/>
                    <a:pt x="3644" y="6525"/>
                    <a:pt x="3739" y="6525"/>
                  </a:cubicBezTo>
                  <a:lnTo>
                    <a:pt x="3763" y="6525"/>
                  </a:lnTo>
                  <a:cubicBezTo>
                    <a:pt x="3870" y="6501"/>
                    <a:pt x="3954" y="6466"/>
                    <a:pt x="4001" y="6370"/>
                  </a:cubicBezTo>
                  <a:lnTo>
                    <a:pt x="4430" y="5739"/>
                  </a:lnTo>
                  <a:lnTo>
                    <a:pt x="5466" y="6108"/>
                  </a:lnTo>
                  <a:cubicBezTo>
                    <a:pt x="5668" y="6180"/>
                    <a:pt x="5799" y="6370"/>
                    <a:pt x="5799" y="6597"/>
                  </a:cubicBezTo>
                  <a:lnTo>
                    <a:pt x="5799" y="7823"/>
                  </a:lnTo>
                  <a:cubicBezTo>
                    <a:pt x="5799" y="7906"/>
                    <a:pt x="5882" y="7978"/>
                    <a:pt x="5966" y="7978"/>
                  </a:cubicBezTo>
                  <a:cubicBezTo>
                    <a:pt x="6061" y="7978"/>
                    <a:pt x="6133" y="7906"/>
                    <a:pt x="6133" y="7823"/>
                  </a:cubicBezTo>
                  <a:lnTo>
                    <a:pt x="6133" y="6597"/>
                  </a:lnTo>
                  <a:cubicBezTo>
                    <a:pt x="6121" y="6228"/>
                    <a:pt x="5894" y="5918"/>
                    <a:pt x="5561" y="5787"/>
                  </a:cubicBezTo>
                  <a:lnTo>
                    <a:pt x="4585" y="5442"/>
                  </a:lnTo>
                  <a:cubicBezTo>
                    <a:pt x="4585" y="5394"/>
                    <a:pt x="4561" y="5346"/>
                    <a:pt x="4537" y="5323"/>
                  </a:cubicBezTo>
                  <a:lnTo>
                    <a:pt x="4239" y="5001"/>
                  </a:lnTo>
                  <a:lnTo>
                    <a:pt x="4239" y="4489"/>
                  </a:lnTo>
                  <a:cubicBezTo>
                    <a:pt x="4275" y="4454"/>
                    <a:pt x="4299" y="4430"/>
                    <a:pt x="4335" y="4406"/>
                  </a:cubicBezTo>
                  <a:cubicBezTo>
                    <a:pt x="4704" y="4049"/>
                    <a:pt x="4930" y="3561"/>
                    <a:pt x="4930" y="3060"/>
                  </a:cubicBezTo>
                  <a:lnTo>
                    <a:pt x="4930" y="2644"/>
                  </a:lnTo>
                  <a:cubicBezTo>
                    <a:pt x="5037" y="2382"/>
                    <a:pt x="5085" y="2132"/>
                    <a:pt x="5085" y="1870"/>
                  </a:cubicBezTo>
                  <a:lnTo>
                    <a:pt x="5085" y="167"/>
                  </a:lnTo>
                  <a:cubicBezTo>
                    <a:pt x="5085" y="84"/>
                    <a:pt x="5013" y="1"/>
                    <a:pt x="493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11669;p54"/>
            <p:cNvSpPr/>
            <p:nvPr/>
          </p:nvSpPr>
          <p:spPr>
            <a:xfrm>
              <a:off x="2905361" y="3195072"/>
              <a:ext cx="10631" cy="32244"/>
            </a:xfrm>
            <a:custGeom>
              <a:avLst/>
              <a:gdLst/>
              <a:ahLst/>
              <a:cxnLst/>
              <a:rect l="l" t="t" r="r" b="b"/>
              <a:pathLst>
                <a:path w="334" h="1013" extrusionOk="0">
                  <a:moveTo>
                    <a:pt x="167" y="1"/>
                  </a:moveTo>
                  <a:cubicBezTo>
                    <a:pt x="72" y="1"/>
                    <a:pt x="0" y="84"/>
                    <a:pt x="0" y="167"/>
                  </a:cubicBezTo>
                  <a:lnTo>
                    <a:pt x="0" y="858"/>
                  </a:lnTo>
                  <a:cubicBezTo>
                    <a:pt x="0" y="941"/>
                    <a:pt x="72" y="1013"/>
                    <a:pt x="167" y="1013"/>
                  </a:cubicBezTo>
                  <a:cubicBezTo>
                    <a:pt x="250" y="1013"/>
                    <a:pt x="334" y="941"/>
                    <a:pt x="334" y="858"/>
                  </a:cubicBezTo>
                  <a:lnTo>
                    <a:pt x="334" y="167"/>
                  </a:lnTo>
                  <a:cubicBezTo>
                    <a:pt x="334" y="60"/>
                    <a:pt x="250" y="1"/>
                    <a:pt x="16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11670;p54"/>
            <p:cNvSpPr/>
            <p:nvPr/>
          </p:nvSpPr>
          <p:spPr>
            <a:xfrm>
              <a:off x="2939069" y="2934735"/>
              <a:ext cx="161856" cy="169049"/>
            </a:xfrm>
            <a:custGeom>
              <a:avLst/>
              <a:gdLst/>
              <a:ahLst/>
              <a:cxnLst/>
              <a:rect l="l" t="t" r="r" b="b"/>
              <a:pathLst>
                <a:path w="5085" h="5311" extrusionOk="0">
                  <a:moveTo>
                    <a:pt x="668" y="0"/>
                  </a:moveTo>
                  <a:cubicBezTo>
                    <a:pt x="299" y="0"/>
                    <a:pt x="1" y="298"/>
                    <a:pt x="1" y="667"/>
                  </a:cubicBezTo>
                  <a:lnTo>
                    <a:pt x="1" y="3393"/>
                  </a:lnTo>
                  <a:cubicBezTo>
                    <a:pt x="1" y="3763"/>
                    <a:pt x="299" y="4060"/>
                    <a:pt x="668" y="4060"/>
                  </a:cubicBezTo>
                  <a:lnTo>
                    <a:pt x="977" y="4060"/>
                  </a:lnTo>
                  <a:lnTo>
                    <a:pt x="739" y="5001"/>
                  </a:lnTo>
                  <a:cubicBezTo>
                    <a:pt x="715" y="5108"/>
                    <a:pt x="763" y="5203"/>
                    <a:pt x="846" y="5263"/>
                  </a:cubicBezTo>
                  <a:cubicBezTo>
                    <a:pt x="894" y="5298"/>
                    <a:pt x="941" y="5310"/>
                    <a:pt x="977" y="5310"/>
                  </a:cubicBezTo>
                  <a:cubicBezTo>
                    <a:pt x="1025" y="5310"/>
                    <a:pt x="1084" y="5298"/>
                    <a:pt x="1132" y="5263"/>
                  </a:cubicBezTo>
                  <a:lnTo>
                    <a:pt x="2763" y="4072"/>
                  </a:lnTo>
                  <a:lnTo>
                    <a:pt x="4418" y="4072"/>
                  </a:lnTo>
                  <a:cubicBezTo>
                    <a:pt x="4787" y="4072"/>
                    <a:pt x="5085" y="3774"/>
                    <a:pt x="5085" y="3405"/>
                  </a:cubicBezTo>
                  <a:lnTo>
                    <a:pt x="5085" y="679"/>
                  </a:lnTo>
                  <a:cubicBezTo>
                    <a:pt x="5061" y="298"/>
                    <a:pt x="4751" y="0"/>
                    <a:pt x="4394" y="0"/>
                  </a:cubicBezTo>
                  <a:lnTo>
                    <a:pt x="3537" y="0"/>
                  </a:lnTo>
                  <a:cubicBezTo>
                    <a:pt x="3454" y="0"/>
                    <a:pt x="3370" y="72"/>
                    <a:pt x="3370" y="167"/>
                  </a:cubicBezTo>
                  <a:cubicBezTo>
                    <a:pt x="3370" y="250"/>
                    <a:pt x="3454" y="322"/>
                    <a:pt x="3537" y="322"/>
                  </a:cubicBezTo>
                  <a:lnTo>
                    <a:pt x="4394" y="322"/>
                  </a:lnTo>
                  <a:cubicBezTo>
                    <a:pt x="4585" y="322"/>
                    <a:pt x="4751" y="488"/>
                    <a:pt x="4751" y="679"/>
                  </a:cubicBezTo>
                  <a:lnTo>
                    <a:pt x="4751" y="3405"/>
                  </a:lnTo>
                  <a:cubicBezTo>
                    <a:pt x="4751" y="3596"/>
                    <a:pt x="4585" y="3763"/>
                    <a:pt x="4394" y="3763"/>
                  </a:cubicBezTo>
                  <a:lnTo>
                    <a:pt x="2692" y="3763"/>
                  </a:lnTo>
                  <a:cubicBezTo>
                    <a:pt x="2668" y="3763"/>
                    <a:pt x="2632" y="3774"/>
                    <a:pt x="2608" y="3798"/>
                  </a:cubicBezTo>
                  <a:lnTo>
                    <a:pt x="1084" y="4894"/>
                  </a:lnTo>
                  <a:lnTo>
                    <a:pt x="1322" y="3953"/>
                  </a:lnTo>
                  <a:cubicBezTo>
                    <a:pt x="1334" y="3917"/>
                    <a:pt x="1322" y="3858"/>
                    <a:pt x="1287" y="3822"/>
                  </a:cubicBezTo>
                  <a:cubicBezTo>
                    <a:pt x="1263" y="3774"/>
                    <a:pt x="1215" y="3763"/>
                    <a:pt x="1180" y="3763"/>
                  </a:cubicBezTo>
                  <a:lnTo>
                    <a:pt x="668" y="3763"/>
                  </a:lnTo>
                  <a:cubicBezTo>
                    <a:pt x="477" y="3763"/>
                    <a:pt x="310" y="3596"/>
                    <a:pt x="310" y="3405"/>
                  </a:cubicBezTo>
                  <a:lnTo>
                    <a:pt x="310" y="679"/>
                  </a:lnTo>
                  <a:cubicBezTo>
                    <a:pt x="310" y="488"/>
                    <a:pt x="477" y="322"/>
                    <a:pt x="668" y="322"/>
                  </a:cubicBezTo>
                  <a:lnTo>
                    <a:pt x="1513" y="322"/>
                  </a:lnTo>
                  <a:cubicBezTo>
                    <a:pt x="1608" y="322"/>
                    <a:pt x="1680" y="250"/>
                    <a:pt x="1680" y="167"/>
                  </a:cubicBezTo>
                  <a:cubicBezTo>
                    <a:pt x="1680" y="72"/>
                    <a:pt x="1608" y="0"/>
                    <a:pt x="15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11671;p54"/>
            <p:cNvSpPr/>
            <p:nvPr/>
          </p:nvSpPr>
          <p:spPr>
            <a:xfrm>
              <a:off x="3002379" y="2902523"/>
              <a:ext cx="32244" cy="96668"/>
            </a:xfrm>
            <a:custGeom>
              <a:avLst/>
              <a:gdLst/>
              <a:ahLst/>
              <a:cxnLst/>
              <a:rect l="l" t="t" r="r" b="b"/>
              <a:pathLst>
                <a:path w="1013" h="3037" extrusionOk="0">
                  <a:moveTo>
                    <a:pt x="691" y="310"/>
                  </a:moveTo>
                  <a:lnTo>
                    <a:pt x="536" y="2727"/>
                  </a:lnTo>
                  <a:lnTo>
                    <a:pt x="500" y="2727"/>
                  </a:lnTo>
                  <a:lnTo>
                    <a:pt x="345" y="310"/>
                  </a:lnTo>
                  <a:close/>
                  <a:moveTo>
                    <a:pt x="167" y="0"/>
                  </a:moveTo>
                  <a:cubicBezTo>
                    <a:pt x="119" y="0"/>
                    <a:pt x="84" y="12"/>
                    <a:pt x="48" y="48"/>
                  </a:cubicBezTo>
                  <a:cubicBezTo>
                    <a:pt x="24" y="72"/>
                    <a:pt x="0" y="119"/>
                    <a:pt x="0" y="167"/>
                  </a:cubicBezTo>
                  <a:lnTo>
                    <a:pt x="167" y="2881"/>
                  </a:lnTo>
                  <a:cubicBezTo>
                    <a:pt x="167" y="2977"/>
                    <a:pt x="238" y="3036"/>
                    <a:pt x="334" y="3036"/>
                  </a:cubicBezTo>
                  <a:lnTo>
                    <a:pt x="679" y="3036"/>
                  </a:lnTo>
                  <a:cubicBezTo>
                    <a:pt x="762" y="3036"/>
                    <a:pt x="822" y="2977"/>
                    <a:pt x="834" y="2881"/>
                  </a:cubicBezTo>
                  <a:lnTo>
                    <a:pt x="1000" y="167"/>
                  </a:lnTo>
                  <a:cubicBezTo>
                    <a:pt x="1012" y="119"/>
                    <a:pt x="1000" y="72"/>
                    <a:pt x="977" y="48"/>
                  </a:cubicBezTo>
                  <a:cubicBezTo>
                    <a:pt x="941" y="12"/>
                    <a:pt x="893" y="0"/>
                    <a:pt x="85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11672;p54"/>
            <p:cNvSpPr/>
            <p:nvPr/>
          </p:nvSpPr>
          <p:spPr>
            <a:xfrm>
              <a:off x="3003143" y="3005206"/>
              <a:ext cx="32244" cy="32244"/>
            </a:xfrm>
            <a:custGeom>
              <a:avLst/>
              <a:gdLst/>
              <a:ahLst/>
              <a:cxnLst/>
              <a:rect l="l" t="t" r="r" b="b"/>
              <a:pathLst>
                <a:path w="1013" h="1013" extrusionOk="0">
                  <a:moveTo>
                    <a:pt x="500" y="322"/>
                  </a:moveTo>
                  <a:cubicBezTo>
                    <a:pt x="607" y="322"/>
                    <a:pt x="679" y="406"/>
                    <a:pt x="679" y="513"/>
                  </a:cubicBezTo>
                  <a:cubicBezTo>
                    <a:pt x="679" y="608"/>
                    <a:pt x="595" y="691"/>
                    <a:pt x="500" y="691"/>
                  </a:cubicBezTo>
                  <a:cubicBezTo>
                    <a:pt x="393" y="691"/>
                    <a:pt x="321" y="608"/>
                    <a:pt x="321" y="513"/>
                  </a:cubicBezTo>
                  <a:cubicBezTo>
                    <a:pt x="321" y="406"/>
                    <a:pt x="393" y="322"/>
                    <a:pt x="500" y="322"/>
                  </a:cubicBezTo>
                  <a:close/>
                  <a:moveTo>
                    <a:pt x="500" y="1"/>
                  </a:moveTo>
                  <a:cubicBezTo>
                    <a:pt x="214" y="1"/>
                    <a:pt x="0" y="227"/>
                    <a:pt x="0" y="513"/>
                  </a:cubicBezTo>
                  <a:cubicBezTo>
                    <a:pt x="0" y="787"/>
                    <a:pt x="214" y="1013"/>
                    <a:pt x="500" y="1013"/>
                  </a:cubicBezTo>
                  <a:cubicBezTo>
                    <a:pt x="786" y="1013"/>
                    <a:pt x="1012" y="787"/>
                    <a:pt x="1012" y="513"/>
                  </a:cubicBezTo>
                  <a:cubicBezTo>
                    <a:pt x="988" y="227"/>
                    <a:pt x="762" y="1"/>
                    <a:pt x="50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Right Brace 32"/>
          <p:cNvSpPr/>
          <p:nvPr/>
        </p:nvSpPr>
        <p:spPr>
          <a:xfrm rot="5400000">
            <a:off x="4423637" y="-1092893"/>
            <a:ext cx="294228" cy="8547626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hr-HR"/>
          </a:p>
        </p:txBody>
      </p:sp>
      <p:sp>
        <p:nvSpPr>
          <p:cNvPr id="44" name="Google Shape;241;p26"/>
          <p:cNvSpPr txBox="1">
            <a:spLocks/>
          </p:cNvSpPr>
          <p:nvPr/>
        </p:nvSpPr>
        <p:spPr>
          <a:xfrm>
            <a:off x="3935666" y="3180920"/>
            <a:ext cx="2697000" cy="72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sz="2800" dirty="0" smtClean="0"/>
              <a:t>30 dana</a:t>
            </a:r>
            <a:endParaRPr lang="hr-HR" sz="2800" dirty="0"/>
          </a:p>
        </p:txBody>
      </p:sp>
      <p:grpSp>
        <p:nvGrpSpPr>
          <p:cNvPr id="39" name="Google Shape;10161;p51"/>
          <p:cNvGrpSpPr/>
          <p:nvPr/>
        </p:nvGrpSpPr>
        <p:grpSpPr>
          <a:xfrm>
            <a:off x="3027318" y="1254975"/>
            <a:ext cx="778274" cy="637221"/>
            <a:chOff x="3075928" y="2445798"/>
            <a:chExt cx="363243" cy="300675"/>
          </a:xfrm>
        </p:grpSpPr>
        <p:sp>
          <p:nvSpPr>
            <p:cNvPr id="40" name="Google Shape;10162;p51"/>
            <p:cNvSpPr/>
            <p:nvPr/>
          </p:nvSpPr>
          <p:spPr>
            <a:xfrm>
              <a:off x="3227168" y="2675542"/>
              <a:ext cx="37002" cy="10581"/>
            </a:xfrm>
            <a:custGeom>
              <a:avLst/>
              <a:gdLst/>
              <a:ahLst/>
              <a:cxnLst/>
              <a:rect l="l" t="t" r="r" b="b"/>
              <a:pathLst>
                <a:path w="1168" h="334" extrusionOk="0">
                  <a:moveTo>
                    <a:pt x="167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62"/>
                    <a:pt x="84" y="334"/>
                    <a:pt x="167" y="334"/>
                  </a:cubicBezTo>
                  <a:lnTo>
                    <a:pt x="1001" y="334"/>
                  </a:lnTo>
                  <a:cubicBezTo>
                    <a:pt x="1096" y="334"/>
                    <a:pt x="1167" y="262"/>
                    <a:pt x="1167" y="167"/>
                  </a:cubicBezTo>
                  <a:cubicBezTo>
                    <a:pt x="1167" y="72"/>
                    <a:pt x="1096" y="0"/>
                    <a:pt x="100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0163;p51"/>
            <p:cNvSpPr/>
            <p:nvPr/>
          </p:nvSpPr>
          <p:spPr>
            <a:xfrm>
              <a:off x="3075928" y="2445798"/>
              <a:ext cx="363243" cy="300675"/>
            </a:xfrm>
            <a:custGeom>
              <a:avLst/>
              <a:gdLst/>
              <a:ahLst/>
              <a:cxnLst/>
              <a:rect l="l" t="t" r="r" b="b"/>
              <a:pathLst>
                <a:path w="11466" h="9491" extrusionOk="0">
                  <a:moveTo>
                    <a:pt x="7299" y="2787"/>
                  </a:moveTo>
                  <a:cubicBezTo>
                    <a:pt x="7322" y="2895"/>
                    <a:pt x="7370" y="3002"/>
                    <a:pt x="7418" y="3085"/>
                  </a:cubicBezTo>
                  <a:lnTo>
                    <a:pt x="1548" y="3085"/>
                  </a:lnTo>
                  <a:lnTo>
                    <a:pt x="1548" y="2787"/>
                  </a:lnTo>
                  <a:close/>
                  <a:moveTo>
                    <a:pt x="8323" y="4121"/>
                  </a:moveTo>
                  <a:lnTo>
                    <a:pt x="8323" y="6026"/>
                  </a:lnTo>
                  <a:lnTo>
                    <a:pt x="6418" y="6026"/>
                  </a:lnTo>
                  <a:lnTo>
                    <a:pt x="6418" y="4121"/>
                  </a:lnTo>
                  <a:close/>
                  <a:moveTo>
                    <a:pt x="6370" y="8467"/>
                  </a:moveTo>
                  <a:lnTo>
                    <a:pt x="6477" y="8550"/>
                  </a:lnTo>
                  <a:lnTo>
                    <a:pt x="4227" y="8550"/>
                  </a:lnTo>
                  <a:lnTo>
                    <a:pt x="4334" y="8467"/>
                  </a:lnTo>
                  <a:close/>
                  <a:moveTo>
                    <a:pt x="9835" y="8050"/>
                  </a:moveTo>
                  <a:lnTo>
                    <a:pt x="10216" y="8550"/>
                  </a:lnTo>
                  <a:lnTo>
                    <a:pt x="7037" y="8550"/>
                  </a:lnTo>
                  <a:lnTo>
                    <a:pt x="6549" y="8169"/>
                  </a:lnTo>
                  <a:cubicBezTo>
                    <a:pt x="6525" y="8133"/>
                    <a:pt x="6489" y="8133"/>
                    <a:pt x="6441" y="8133"/>
                  </a:cubicBezTo>
                  <a:lnTo>
                    <a:pt x="4286" y="8133"/>
                  </a:lnTo>
                  <a:cubicBezTo>
                    <a:pt x="4239" y="8133"/>
                    <a:pt x="4215" y="8145"/>
                    <a:pt x="4179" y="8169"/>
                  </a:cubicBezTo>
                  <a:lnTo>
                    <a:pt x="3691" y="8550"/>
                  </a:lnTo>
                  <a:lnTo>
                    <a:pt x="524" y="8550"/>
                  </a:lnTo>
                  <a:lnTo>
                    <a:pt x="893" y="8050"/>
                  </a:lnTo>
                  <a:close/>
                  <a:moveTo>
                    <a:pt x="9578" y="0"/>
                  </a:moveTo>
                  <a:cubicBezTo>
                    <a:pt x="9500" y="0"/>
                    <a:pt x="9417" y="68"/>
                    <a:pt x="9406" y="156"/>
                  </a:cubicBezTo>
                  <a:cubicBezTo>
                    <a:pt x="9394" y="240"/>
                    <a:pt x="9466" y="335"/>
                    <a:pt x="9561" y="347"/>
                  </a:cubicBezTo>
                  <a:cubicBezTo>
                    <a:pt x="10454" y="466"/>
                    <a:pt x="11121" y="1228"/>
                    <a:pt x="11121" y="2133"/>
                  </a:cubicBezTo>
                  <a:cubicBezTo>
                    <a:pt x="11121" y="3133"/>
                    <a:pt x="10311" y="3930"/>
                    <a:pt x="9323" y="3930"/>
                  </a:cubicBezTo>
                  <a:cubicBezTo>
                    <a:pt x="8323" y="3930"/>
                    <a:pt x="7513" y="3133"/>
                    <a:pt x="7513" y="2133"/>
                  </a:cubicBezTo>
                  <a:cubicBezTo>
                    <a:pt x="7513" y="1287"/>
                    <a:pt x="8108" y="561"/>
                    <a:pt x="8930" y="382"/>
                  </a:cubicBezTo>
                  <a:cubicBezTo>
                    <a:pt x="9025" y="359"/>
                    <a:pt x="9085" y="275"/>
                    <a:pt x="9061" y="180"/>
                  </a:cubicBezTo>
                  <a:cubicBezTo>
                    <a:pt x="9050" y="104"/>
                    <a:pt x="8969" y="48"/>
                    <a:pt x="8892" y="48"/>
                  </a:cubicBezTo>
                  <a:cubicBezTo>
                    <a:pt x="8885" y="48"/>
                    <a:pt x="8877" y="48"/>
                    <a:pt x="8870" y="49"/>
                  </a:cubicBezTo>
                  <a:cubicBezTo>
                    <a:pt x="8394" y="156"/>
                    <a:pt x="7977" y="406"/>
                    <a:pt x="7668" y="775"/>
                  </a:cubicBezTo>
                  <a:cubicBezTo>
                    <a:pt x="7406" y="1097"/>
                    <a:pt x="7251" y="1466"/>
                    <a:pt x="7203" y="1859"/>
                  </a:cubicBezTo>
                  <a:lnTo>
                    <a:pt x="5513" y="1859"/>
                  </a:lnTo>
                  <a:cubicBezTo>
                    <a:pt x="5417" y="1859"/>
                    <a:pt x="5346" y="1930"/>
                    <a:pt x="5346" y="2014"/>
                  </a:cubicBezTo>
                  <a:cubicBezTo>
                    <a:pt x="5346" y="2109"/>
                    <a:pt x="5417" y="2180"/>
                    <a:pt x="5513" y="2180"/>
                  </a:cubicBezTo>
                  <a:lnTo>
                    <a:pt x="7191" y="2180"/>
                  </a:lnTo>
                  <a:cubicBezTo>
                    <a:pt x="7191" y="2275"/>
                    <a:pt x="7203" y="2359"/>
                    <a:pt x="7215" y="2454"/>
                  </a:cubicBezTo>
                  <a:lnTo>
                    <a:pt x="1381" y="2454"/>
                  </a:lnTo>
                  <a:cubicBezTo>
                    <a:pt x="1298" y="2454"/>
                    <a:pt x="1215" y="2526"/>
                    <a:pt x="1215" y="2609"/>
                  </a:cubicBezTo>
                  <a:lnTo>
                    <a:pt x="1215" y="3240"/>
                  </a:lnTo>
                  <a:lnTo>
                    <a:pt x="1215" y="6955"/>
                  </a:lnTo>
                  <a:cubicBezTo>
                    <a:pt x="1215" y="7050"/>
                    <a:pt x="1298" y="7121"/>
                    <a:pt x="1381" y="7121"/>
                  </a:cubicBezTo>
                  <a:lnTo>
                    <a:pt x="7275" y="7121"/>
                  </a:lnTo>
                  <a:cubicBezTo>
                    <a:pt x="7370" y="7121"/>
                    <a:pt x="7442" y="7050"/>
                    <a:pt x="7442" y="6955"/>
                  </a:cubicBezTo>
                  <a:cubicBezTo>
                    <a:pt x="7442" y="6871"/>
                    <a:pt x="7370" y="6800"/>
                    <a:pt x="7275" y="6800"/>
                  </a:cubicBezTo>
                  <a:lnTo>
                    <a:pt x="1560" y="6800"/>
                  </a:lnTo>
                  <a:lnTo>
                    <a:pt x="1560" y="3418"/>
                  </a:lnTo>
                  <a:lnTo>
                    <a:pt x="7656" y="3418"/>
                  </a:lnTo>
                  <a:cubicBezTo>
                    <a:pt x="7751" y="3549"/>
                    <a:pt x="7858" y="3669"/>
                    <a:pt x="7989" y="3776"/>
                  </a:cubicBezTo>
                  <a:lnTo>
                    <a:pt x="6263" y="3776"/>
                  </a:lnTo>
                  <a:cubicBezTo>
                    <a:pt x="6179" y="3776"/>
                    <a:pt x="6096" y="3847"/>
                    <a:pt x="6096" y="3942"/>
                  </a:cubicBezTo>
                  <a:lnTo>
                    <a:pt x="6096" y="6181"/>
                  </a:lnTo>
                  <a:cubicBezTo>
                    <a:pt x="6096" y="6276"/>
                    <a:pt x="6179" y="6347"/>
                    <a:pt x="6263" y="6347"/>
                  </a:cubicBezTo>
                  <a:lnTo>
                    <a:pt x="8513" y="6347"/>
                  </a:lnTo>
                  <a:cubicBezTo>
                    <a:pt x="8596" y="6347"/>
                    <a:pt x="8680" y="6276"/>
                    <a:pt x="8680" y="6181"/>
                  </a:cubicBezTo>
                  <a:lnTo>
                    <a:pt x="8680" y="4145"/>
                  </a:lnTo>
                  <a:cubicBezTo>
                    <a:pt x="8846" y="4192"/>
                    <a:pt x="9001" y="4240"/>
                    <a:pt x="9168" y="4252"/>
                  </a:cubicBezTo>
                  <a:lnTo>
                    <a:pt x="9168" y="6800"/>
                  </a:lnTo>
                  <a:lnTo>
                    <a:pt x="8096" y="6800"/>
                  </a:lnTo>
                  <a:cubicBezTo>
                    <a:pt x="8001" y="6800"/>
                    <a:pt x="7930" y="6871"/>
                    <a:pt x="7930" y="6955"/>
                  </a:cubicBezTo>
                  <a:cubicBezTo>
                    <a:pt x="7930" y="7050"/>
                    <a:pt x="8001" y="7121"/>
                    <a:pt x="8096" y="7121"/>
                  </a:cubicBezTo>
                  <a:lnTo>
                    <a:pt x="9335" y="7121"/>
                  </a:lnTo>
                  <a:cubicBezTo>
                    <a:pt x="9418" y="7121"/>
                    <a:pt x="9489" y="7050"/>
                    <a:pt x="9489" y="6955"/>
                  </a:cubicBezTo>
                  <a:lnTo>
                    <a:pt x="9489" y="4240"/>
                  </a:lnTo>
                  <a:cubicBezTo>
                    <a:pt x="9585" y="4240"/>
                    <a:pt x="9656" y="4216"/>
                    <a:pt x="9751" y="4204"/>
                  </a:cubicBezTo>
                  <a:lnTo>
                    <a:pt x="9751" y="7705"/>
                  </a:lnTo>
                  <a:lnTo>
                    <a:pt x="965" y="7705"/>
                  </a:lnTo>
                  <a:lnTo>
                    <a:pt x="965" y="2168"/>
                  </a:lnTo>
                  <a:lnTo>
                    <a:pt x="4846" y="2168"/>
                  </a:lnTo>
                  <a:cubicBezTo>
                    <a:pt x="4941" y="2168"/>
                    <a:pt x="5013" y="2097"/>
                    <a:pt x="5013" y="2002"/>
                  </a:cubicBezTo>
                  <a:cubicBezTo>
                    <a:pt x="5013" y="1918"/>
                    <a:pt x="4941" y="1835"/>
                    <a:pt x="4846" y="1835"/>
                  </a:cubicBezTo>
                  <a:lnTo>
                    <a:pt x="786" y="1835"/>
                  </a:lnTo>
                  <a:cubicBezTo>
                    <a:pt x="703" y="1835"/>
                    <a:pt x="619" y="1918"/>
                    <a:pt x="619" y="2002"/>
                  </a:cubicBezTo>
                  <a:lnTo>
                    <a:pt x="619" y="7812"/>
                  </a:lnTo>
                  <a:lnTo>
                    <a:pt x="24" y="8598"/>
                  </a:lnTo>
                  <a:cubicBezTo>
                    <a:pt x="12" y="8622"/>
                    <a:pt x="0" y="8657"/>
                    <a:pt x="0" y="8705"/>
                  </a:cubicBezTo>
                  <a:lnTo>
                    <a:pt x="0" y="9324"/>
                  </a:lnTo>
                  <a:cubicBezTo>
                    <a:pt x="0" y="9419"/>
                    <a:pt x="72" y="9491"/>
                    <a:pt x="167" y="9491"/>
                  </a:cubicBezTo>
                  <a:lnTo>
                    <a:pt x="7930" y="9491"/>
                  </a:lnTo>
                  <a:cubicBezTo>
                    <a:pt x="8025" y="9491"/>
                    <a:pt x="8096" y="9419"/>
                    <a:pt x="8096" y="9324"/>
                  </a:cubicBezTo>
                  <a:cubicBezTo>
                    <a:pt x="8096" y="9241"/>
                    <a:pt x="8025" y="9157"/>
                    <a:pt x="7930" y="9157"/>
                  </a:cubicBezTo>
                  <a:lnTo>
                    <a:pt x="322" y="9157"/>
                  </a:lnTo>
                  <a:lnTo>
                    <a:pt x="322" y="8883"/>
                  </a:lnTo>
                  <a:lnTo>
                    <a:pt x="10359" y="8883"/>
                  </a:lnTo>
                  <a:lnTo>
                    <a:pt x="10359" y="9157"/>
                  </a:lnTo>
                  <a:lnTo>
                    <a:pt x="8585" y="9157"/>
                  </a:lnTo>
                  <a:cubicBezTo>
                    <a:pt x="8501" y="9157"/>
                    <a:pt x="8418" y="9241"/>
                    <a:pt x="8418" y="9324"/>
                  </a:cubicBezTo>
                  <a:cubicBezTo>
                    <a:pt x="8418" y="9419"/>
                    <a:pt x="8501" y="9491"/>
                    <a:pt x="8585" y="9491"/>
                  </a:cubicBezTo>
                  <a:lnTo>
                    <a:pt x="10525" y="9491"/>
                  </a:lnTo>
                  <a:cubicBezTo>
                    <a:pt x="10609" y="9491"/>
                    <a:pt x="10680" y="9419"/>
                    <a:pt x="10680" y="9324"/>
                  </a:cubicBezTo>
                  <a:lnTo>
                    <a:pt x="10680" y="8705"/>
                  </a:lnTo>
                  <a:cubicBezTo>
                    <a:pt x="10680" y="8669"/>
                    <a:pt x="10668" y="8622"/>
                    <a:pt x="10656" y="8598"/>
                  </a:cubicBezTo>
                  <a:lnTo>
                    <a:pt x="10061" y="7812"/>
                  </a:lnTo>
                  <a:lnTo>
                    <a:pt x="10061" y="4097"/>
                  </a:lnTo>
                  <a:cubicBezTo>
                    <a:pt x="10894" y="3823"/>
                    <a:pt x="11466" y="3049"/>
                    <a:pt x="11466" y="2121"/>
                  </a:cubicBezTo>
                  <a:cubicBezTo>
                    <a:pt x="11466" y="1049"/>
                    <a:pt x="10656" y="144"/>
                    <a:pt x="9597" y="1"/>
                  </a:cubicBezTo>
                  <a:cubicBezTo>
                    <a:pt x="9590" y="1"/>
                    <a:pt x="9584" y="0"/>
                    <a:pt x="957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0164;p51"/>
            <p:cNvSpPr/>
            <p:nvPr/>
          </p:nvSpPr>
          <p:spPr>
            <a:xfrm>
              <a:off x="3141537" y="256539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22"/>
                  </a:moveTo>
                  <a:lnTo>
                    <a:pt x="846" y="834"/>
                  </a:lnTo>
                  <a:lnTo>
                    <a:pt x="346" y="834"/>
                  </a:lnTo>
                  <a:lnTo>
                    <a:pt x="346" y="322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096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096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0165;p51"/>
            <p:cNvSpPr/>
            <p:nvPr/>
          </p:nvSpPr>
          <p:spPr>
            <a:xfrm>
              <a:off x="3185287" y="2565390"/>
              <a:ext cx="73593" cy="10233"/>
            </a:xfrm>
            <a:custGeom>
              <a:avLst/>
              <a:gdLst/>
              <a:ahLst/>
              <a:cxnLst/>
              <a:rect l="l" t="t" r="r" b="b"/>
              <a:pathLst>
                <a:path w="2323" h="323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67"/>
                  </a:cubicBezTo>
                  <a:cubicBezTo>
                    <a:pt x="2323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0166;p51"/>
            <p:cNvSpPr/>
            <p:nvPr/>
          </p:nvSpPr>
          <p:spPr>
            <a:xfrm>
              <a:off x="3185287" y="2578601"/>
              <a:ext cx="73593" cy="10201"/>
            </a:xfrm>
            <a:custGeom>
              <a:avLst/>
              <a:gdLst/>
              <a:ahLst/>
              <a:cxnLst/>
              <a:rect l="l" t="t" r="r" b="b"/>
              <a:pathLst>
                <a:path w="2323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23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0167;p51"/>
            <p:cNvSpPr/>
            <p:nvPr/>
          </p:nvSpPr>
          <p:spPr>
            <a:xfrm>
              <a:off x="3185287" y="2591811"/>
              <a:ext cx="73212" cy="10201"/>
            </a:xfrm>
            <a:custGeom>
              <a:avLst/>
              <a:gdLst/>
              <a:ahLst/>
              <a:cxnLst/>
              <a:rect l="l" t="t" r="r" b="b"/>
              <a:pathLst>
                <a:path w="2311" h="322" extrusionOk="0">
                  <a:moveTo>
                    <a:pt x="168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0"/>
                    <a:pt x="2311" y="167"/>
                  </a:cubicBezTo>
                  <a:cubicBezTo>
                    <a:pt x="2311" y="72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0168;p51"/>
            <p:cNvSpPr/>
            <p:nvPr/>
          </p:nvSpPr>
          <p:spPr>
            <a:xfrm>
              <a:off x="3141537" y="2609520"/>
              <a:ext cx="37763" cy="37382"/>
            </a:xfrm>
            <a:custGeom>
              <a:avLst/>
              <a:gdLst/>
              <a:ahLst/>
              <a:cxnLst/>
              <a:rect l="l" t="t" r="r" b="b"/>
              <a:pathLst>
                <a:path w="1192" h="1180" extrusionOk="0">
                  <a:moveTo>
                    <a:pt x="846" y="346"/>
                  </a:moveTo>
                  <a:lnTo>
                    <a:pt x="846" y="858"/>
                  </a:lnTo>
                  <a:lnTo>
                    <a:pt x="346" y="858"/>
                  </a:lnTo>
                  <a:lnTo>
                    <a:pt x="346" y="346"/>
                  </a:lnTo>
                  <a:close/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lnTo>
                    <a:pt x="1" y="1013"/>
                  </a:lnTo>
                  <a:cubicBezTo>
                    <a:pt x="1" y="1108"/>
                    <a:pt x="72" y="1179"/>
                    <a:pt x="156" y="1179"/>
                  </a:cubicBezTo>
                  <a:lnTo>
                    <a:pt x="1013" y="1179"/>
                  </a:lnTo>
                  <a:cubicBezTo>
                    <a:pt x="1096" y="1179"/>
                    <a:pt x="1180" y="1108"/>
                    <a:pt x="1180" y="1013"/>
                  </a:cubicBezTo>
                  <a:lnTo>
                    <a:pt x="1180" y="167"/>
                  </a:lnTo>
                  <a:cubicBezTo>
                    <a:pt x="1191" y="72"/>
                    <a:pt x="1096" y="1"/>
                    <a:pt x="10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0169;p51"/>
            <p:cNvSpPr/>
            <p:nvPr/>
          </p:nvSpPr>
          <p:spPr>
            <a:xfrm>
              <a:off x="3185287" y="2609520"/>
              <a:ext cx="73212" cy="10613"/>
            </a:xfrm>
            <a:custGeom>
              <a:avLst/>
              <a:gdLst/>
              <a:ahLst/>
              <a:cxnLst/>
              <a:rect l="l" t="t" r="r" b="b"/>
              <a:pathLst>
                <a:path w="2311" h="335" extrusionOk="0">
                  <a:moveTo>
                    <a:pt x="168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63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3"/>
                    <a:pt x="2311" y="167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0170;p51"/>
            <p:cNvSpPr/>
            <p:nvPr/>
          </p:nvSpPr>
          <p:spPr>
            <a:xfrm>
              <a:off x="3185287" y="2622731"/>
              <a:ext cx="73212" cy="10581"/>
            </a:xfrm>
            <a:custGeom>
              <a:avLst/>
              <a:gdLst/>
              <a:ahLst/>
              <a:cxnLst/>
              <a:rect l="l" t="t" r="r" b="b"/>
              <a:pathLst>
                <a:path w="2311" h="334" extrusionOk="0">
                  <a:moveTo>
                    <a:pt x="168" y="0"/>
                  </a:moveTo>
                  <a:cubicBezTo>
                    <a:pt x="72" y="0"/>
                    <a:pt x="1" y="84"/>
                    <a:pt x="1" y="167"/>
                  </a:cubicBezTo>
                  <a:cubicBezTo>
                    <a:pt x="1" y="262"/>
                    <a:pt x="72" y="334"/>
                    <a:pt x="168" y="334"/>
                  </a:cubicBezTo>
                  <a:lnTo>
                    <a:pt x="2144" y="334"/>
                  </a:lnTo>
                  <a:cubicBezTo>
                    <a:pt x="2239" y="334"/>
                    <a:pt x="2311" y="262"/>
                    <a:pt x="2311" y="167"/>
                  </a:cubicBezTo>
                  <a:cubicBezTo>
                    <a:pt x="2311" y="84"/>
                    <a:pt x="2251" y="0"/>
                    <a:pt x="214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0171;p51"/>
            <p:cNvSpPr/>
            <p:nvPr/>
          </p:nvSpPr>
          <p:spPr>
            <a:xfrm>
              <a:off x="3185287" y="2636670"/>
              <a:ext cx="73212" cy="10233"/>
            </a:xfrm>
            <a:custGeom>
              <a:avLst/>
              <a:gdLst/>
              <a:ahLst/>
              <a:cxnLst/>
              <a:rect l="l" t="t" r="r" b="b"/>
              <a:pathLst>
                <a:path w="2311" h="323" extrusionOk="0">
                  <a:moveTo>
                    <a:pt x="168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68" y="322"/>
                  </a:cubicBezTo>
                  <a:lnTo>
                    <a:pt x="2144" y="322"/>
                  </a:lnTo>
                  <a:cubicBezTo>
                    <a:pt x="2239" y="322"/>
                    <a:pt x="2311" y="251"/>
                    <a:pt x="2311" y="156"/>
                  </a:cubicBezTo>
                  <a:cubicBezTo>
                    <a:pt x="2311" y="72"/>
                    <a:pt x="2251" y="1"/>
                    <a:pt x="2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0172;p51"/>
            <p:cNvSpPr/>
            <p:nvPr/>
          </p:nvSpPr>
          <p:spPr>
            <a:xfrm>
              <a:off x="3330509" y="2471839"/>
              <a:ext cx="82653" cy="82653"/>
            </a:xfrm>
            <a:custGeom>
              <a:avLst/>
              <a:gdLst/>
              <a:ahLst/>
              <a:cxnLst/>
              <a:rect l="l" t="t" r="r" b="b"/>
              <a:pathLst>
                <a:path w="2609" h="2609" extrusionOk="0">
                  <a:moveTo>
                    <a:pt x="346" y="1287"/>
                  </a:moveTo>
                  <a:lnTo>
                    <a:pt x="429" y="1323"/>
                  </a:lnTo>
                  <a:cubicBezTo>
                    <a:pt x="668" y="1418"/>
                    <a:pt x="727" y="1501"/>
                    <a:pt x="727" y="1549"/>
                  </a:cubicBezTo>
                  <a:cubicBezTo>
                    <a:pt x="727" y="1573"/>
                    <a:pt x="668" y="1656"/>
                    <a:pt x="465" y="1775"/>
                  </a:cubicBezTo>
                  <a:cubicBezTo>
                    <a:pt x="394" y="1644"/>
                    <a:pt x="346" y="1489"/>
                    <a:pt x="346" y="1334"/>
                  </a:cubicBezTo>
                  <a:lnTo>
                    <a:pt x="346" y="1311"/>
                  </a:lnTo>
                  <a:lnTo>
                    <a:pt x="346" y="1287"/>
                  </a:lnTo>
                  <a:close/>
                  <a:moveTo>
                    <a:pt x="1203" y="346"/>
                  </a:moveTo>
                  <a:cubicBezTo>
                    <a:pt x="1191" y="358"/>
                    <a:pt x="1180" y="394"/>
                    <a:pt x="1168" y="406"/>
                  </a:cubicBezTo>
                  <a:cubicBezTo>
                    <a:pt x="1025" y="632"/>
                    <a:pt x="1108" y="799"/>
                    <a:pt x="1168" y="882"/>
                  </a:cubicBezTo>
                  <a:cubicBezTo>
                    <a:pt x="1311" y="1096"/>
                    <a:pt x="1525" y="1132"/>
                    <a:pt x="1668" y="1168"/>
                  </a:cubicBezTo>
                  <a:cubicBezTo>
                    <a:pt x="1846" y="1203"/>
                    <a:pt x="1858" y="1203"/>
                    <a:pt x="1882" y="1334"/>
                  </a:cubicBezTo>
                  <a:cubicBezTo>
                    <a:pt x="1882" y="1430"/>
                    <a:pt x="1703" y="1549"/>
                    <a:pt x="1525" y="1656"/>
                  </a:cubicBezTo>
                  <a:cubicBezTo>
                    <a:pt x="1299" y="1787"/>
                    <a:pt x="1049" y="1954"/>
                    <a:pt x="953" y="2192"/>
                  </a:cubicBezTo>
                  <a:cubicBezTo>
                    <a:pt x="870" y="2156"/>
                    <a:pt x="787" y="2120"/>
                    <a:pt x="715" y="2061"/>
                  </a:cubicBezTo>
                  <a:cubicBezTo>
                    <a:pt x="703" y="2037"/>
                    <a:pt x="691" y="2025"/>
                    <a:pt x="668" y="2025"/>
                  </a:cubicBezTo>
                  <a:cubicBezTo>
                    <a:pt x="941" y="1882"/>
                    <a:pt x="1060" y="1704"/>
                    <a:pt x="1060" y="1525"/>
                  </a:cubicBezTo>
                  <a:cubicBezTo>
                    <a:pt x="1060" y="1370"/>
                    <a:pt x="965" y="1168"/>
                    <a:pt x="549" y="1001"/>
                  </a:cubicBezTo>
                  <a:cubicBezTo>
                    <a:pt x="513" y="989"/>
                    <a:pt x="453" y="953"/>
                    <a:pt x="418" y="930"/>
                  </a:cubicBezTo>
                  <a:cubicBezTo>
                    <a:pt x="549" y="596"/>
                    <a:pt x="870" y="394"/>
                    <a:pt x="1203" y="346"/>
                  </a:cubicBezTo>
                  <a:close/>
                  <a:moveTo>
                    <a:pt x="1644" y="394"/>
                  </a:moveTo>
                  <a:cubicBezTo>
                    <a:pt x="1858" y="465"/>
                    <a:pt x="2049" y="644"/>
                    <a:pt x="2180" y="858"/>
                  </a:cubicBezTo>
                  <a:cubicBezTo>
                    <a:pt x="2251" y="989"/>
                    <a:pt x="2275" y="1132"/>
                    <a:pt x="2275" y="1299"/>
                  </a:cubicBezTo>
                  <a:cubicBezTo>
                    <a:pt x="2251" y="1668"/>
                    <a:pt x="2061" y="2001"/>
                    <a:pt x="1727" y="2168"/>
                  </a:cubicBezTo>
                  <a:cubicBezTo>
                    <a:pt x="1596" y="2239"/>
                    <a:pt x="1441" y="2263"/>
                    <a:pt x="1299" y="2263"/>
                  </a:cubicBezTo>
                  <a:cubicBezTo>
                    <a:pt x="1370" y="2168"/>
                    <a:pt x="1501" y="2061"/>
                    <a:pt x="1703" y="1942"/>
                  </a:cubicBezTo>
                  <a:cubicBezTo>
                    <a:pt x="1942" y="1787"/>
                    <a:pt x="2215" y="1608"/>
                    <a:pt x="2203" y="1311"/>
                  </a:cubicBezTo>
                  <a:cubicBezTo>
                    <a:pt x="2192" y="930"/>
                    <a:pt x="1918" y="870"/>
                    <a:pt x="1739" y="822"/>
                  </a:cubicBezTo>
                  <a:cubicBezTo>
                    <a:pt x="1620" y="799"/>
                    <a:pt x="1501" y="775"/>
                    <a:pt x="1441" y="680"/>
                  </a:cubicBezTo>
                  <a:cubicBezTo>
                    <a:pt x="1418" y="632"/>
                    <a:pt x="1465" y="537"/>
                    <a:pt x="1644" y="394"/>
                  </a:cubicBezTo>
                  <a:close/>
                  <a:moveTo>
                    <a:pt x="1299" y="1"/>
                  </a:moveTo>
                  <a:cubicBezTo>
                    <a:pt x="727" y="1"/>
                    <a:pt x="227" y="358"/>
                    <a:pt x="60" y="918"/>
                  </a:cubicBezTo>
                  <a:cubicBezTo>
                    <a:pt x="13" y="1037"/>
                    <a:pt x="1" y="1168"/>
                    <a:pt x="1" y="1299"/>
                  </a:cubicBezTo>
                  <a:lnTo>
                    <a:pt x="1" y="1334"/>
                  </a:lnTo>
                  <a:cubicBezTo>
                    <a:pt x="1" y="1608"/>
                    <a:pt x="96" y="1870"/>
                    <a:pt x="275" y="2085"/>
                  </a:cubicBezTo>
                  <a:lnTo>
                    <a:pt x="275" y="2108"/>
                  </a:lnTo>
                  <a:cubicBezTo>
                    <a:pt x="346" y="2192"/>
                    <a:pt x="418" y="2263"/>
                    <a:pt x="513" y="2346"/>
                  </a:cubicBezTo>
                  <a:cubicBezTo>
                    <a:pt x="656" y="2466"/>
                    <a:pt x="846" y="2537"/>
                    <a:pt x="1049" y="2585"/>
                  </a:cubicBezTo>
                  <a:cubicBezTo>
                    <a:pt x="1120" y="2596"/>
                    <a:pt x="1203" y="2608"/>
                    <a:pt x="1299" y="2608"/>
                  </a:cubicBezTo>
                  <a:cubicBezTo>
                    <a:pt x="1501" y="2608"/>
                    <a:pt x="1703" y="2561"/>
                    <a:pt x="1894" y="2477"/>
                  </a:cubicBezTo>
                  <a:cubicBezTo>
                    <a:pt x="2323" y="2251"/>
                    <a:pt x="2608" y="1811"/>
                    <a:pt x="2608" y="1311"/>
                  </a:cubicBezTo>
                  <a:cubicBezTo>
                    <a:pt x="2596" y="1096"/>
                    <a:pt x="2549" y="894"/>
                    <a:pt x="2442" y="703"/>
                  </a:cubicBezTo>
                  <a:cubicBezTo>
                    <a:pt x="2275" y="370"/>
                    <a:pt x="1965" y="144"/>
                    <a:pt x="1620" y="49"/>
                  </a:cubicBezTo>
                  <a:cubicBezTo>
                    <a:pt x="1525" y="13"/>
                    <a:pt x="1406" y="1"/>
                    <a:pt x="129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1281772" y="2027168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sz="1100" dirty="0" smtClean="0"/>
              <a:t>-uz pomoć programa </a:t>
            </a:r>
            <a:r>
              <a:rPr lang="hr-HR" sz="1100" b="1" dirty="0" smtClean="0"/>
              <a:t>pygame</a:t>
            </a:r>
            <a:endParaRPr sz="1100" b="1"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/>
              <a:t>3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-609907" y="2666434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8052373" y="607992"/>
            <a:ext cx="932519" cy="886508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1063413" y="1676645"/>
            <a:ext cx="503294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>
                <a:hlinkClick r:id="rId3"/>
              </a:rPr>
              <a:t>Programsko rješenje</a:t>
            </a:r>
            <a:endParaRPr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3579883" y="2541245"/>
            <a:ext cx="4043948" cy="437322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547138" y="2099398"/>
            <a:ext cx="4707011" cy="508900"/>
          </a:xfrm>
          <a:prstGeom prst="bentConnector3">
            <a:avLst>
              <a:gd name="adj1" fmla="val 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>
            <a:off x="-1022660" y="2978568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8254149" y="341693"/>
            <a:ext cx="1106808" cy="1106808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9312345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hr-HR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191932" y="163485"/>
            <a:ext cx="2271900" cy="283500"/>
          </a:xfrm>
        </p:spPr>
        <p:txBody>
          <a:bodyPr/>
          <a:lstStyle/>
          <a:p>
            <a:r>
              <a:rPr lang="hr-HR" dirty="0" smtClean="0"/>
              <a:t>MLK Jr Games</a:t>
            </a:r>
            <a:endParaRPr lang="hr-HR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6787595" y="163485"/>
            <a:ext cx="2271900" cy="283500"/>
          </a:xfrm>
        </p:spPr>
        <p:txBody>
          <a:bodyPr/>
          <a:lstStyle/>
          <a:p>
            <a:r>
              <a:rPr lang="hr-HR" dirty="0" smtClean="0"/>
              <a:t>Potapanje brodova</a:t>
            </a:r>
            <a:endParaRPr lang="hr-HR" dirty="0"/>
          </a:p>
        </p:txBody>
      </p:sp>
      <p:sp>
        <p:nvSpPr>
          <p:cNvPr id="6" name="Title 5"/>
          <p:cNvSpPr>
            <a:spLocks noGrp="1"/>
          </p:cNvSpPr>
          <p:nvPr>
            <p:ph type="ctrTitle" idx="4"/>
          </p:nvPr>
        </p:nvSpPr>
        <p:spPr>
          <a:xfrm>
            <a:off x="713050" y="2203644"/>
            <a:ext cx="3858900" cy="864600"/>
          </a:xfrm>
        </p:spPr>
        <p:txBody>
          <a:bodyPr/>
          <a:lstStyle/>
          <a:p>
            <a:r>
              <a:rPr lang="hr-HR" dirty="0" smtClean="0"/>
              <a:t>Hvala na pozornosti!</a:t>
            </a:r>
            <a:endParaRPr lang="hr-HR" dirty="0"/>
          </a:p>
        </p:txBody>
      </p:sp>
      <p:sp>
        <p:nvSpPr>
          <p:cNvPr id="7" name="Title 6"/>
          <p:cNvSpPr>
            <a:spLocks noGrp="1"/>
          </p:cNvSpPr>
          <p:nvPr>
            <p:ph type="ctrTitle" idx="5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4036991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Naš tim</a:t>
            </a:r>
            <a:endParaRPr lang="hr-HR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 smtClean="0"/>
              <a:t>MLK Jr Games</a:t>
            </a:r>
            <a:endParaRPr lang="hr-HR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 smtClean="0"/>
              <a:t>Potapanje brodova</a:t>
            </a:r>
            <a:endParaRPr lang="hr-HR" dirty="0"/>
          </a:p>
        </p:txBody>
      </p:sp>
      <p:sp>
        <p:nvSpPr>
          <p:cNvPr id="6" name="Google Shape;11570;p54"/>
          <p:cNvSpPr/>
          <p:nvPr/>
        </p:nvSpPr>
        <p:spPr>
          <a:xfrm>
            <a:off x="347812" y="1063340"/>
            <a:ext cx="372188" cy="309260"/>
          </a:xfrm>
          <a:custGeom>
            <a:avLst/>
            <a:gdLst/>
            <a:ahLst/>
            <a:cxnLst/>
            <a:rect l="l" t="t" r="r" b="b"/>
            <a:pathLst>
              <a:path w="11693" h="9716" extrusionOk="0">
                <a:moveTo>
                  <a:pt x="2906" y="346"/>
                </a:moveTo>
                <a:cubicBezTo>
                  <a:pt x="3120" y="346"/>
                  <a:pt x="3287" y="524"/>
                  <a:pt x="3287" y="727"/>
                </a:cubicBezTo>
                <a:lnTo>
                  <a:pt x="3287" y="1096"/>
                </a:lnTo>
                <a:cubicBezTo>
                  <a:pt x="3299" y="1429"/>
                  <a:pt x="3049" y="1679"/>
                  <a:pt x="2727" y="1679"/>
                </a:cubicBezTo>
                <a:cubicBezTo>
                  <a:pt x="2406" y="1679"/>
                  <a:pt x="2144" y="1429"/>
                  <a:pt x="2144" y="1096"/>
                </a:cubicBezTo>
                <a:lnTo>
                  <a:pt x="2144" y="727"/>
                </a:lnTo>
                <a:cubicBezTo>
                  <a:pt x="2144" y="500"/>
                  <a:pt x="2322" y="346"/>
                  <a:pt x="2525" y="346"/>
                </a:cubicBezTo>
                <a:close/>
                <a:moveTo>
                  <a:pt x="5894" y="346"/>
                </a:moveTo>
                <a:cubicBezTo>
                  <a:pt x="6120" y="346"/>
                  <a:pt x="6275" y="524"/>
                  <a:pt x="6275" y="727"/>
                </a:cubicBezTo>
                <a:lnTo>
                  <a:pt x="6275" y="1096"/>
                </a:lnTo>
                <a:cubicBezTo>
                  <a:pt x="6299" y="1429"/>
                  <a:pt x="6037" y="1679"/>
                  <a:pt x="5716" y="1679"/>
                </a:cubicBezTo>
                <a:cubicBezTo>
                  <a:pt x="5406" y="1679"/>
                  <a:pt x="5132" y="1429"/>
                  <a:pt x="5132" y="1096"/>
                </a:cubicBezTo>
                <a:lnTo>
                  <a:pt x="5132" y="727"/>
                </a:lnTo>
                <a:cubicBezTo>
                  <a:pt x="5132" y="500"/>
                  <a:pt x="5311" y="346"/>
                  <a:pt x="5525" y="346"/>
                </a:cubicBezTo>
                <a:close/>
                <a:moveTo>
                  <a:pt x="8895" y="346"/>
                </a:moveTo>
                <a:cubicBezTo>
                  <a:pt x="9121" y="346"/>
                  <a:pt x="9287" y="524"/>
                  <a:pt x="9287" y="727"/>
                </a:cubicBezTo>
                <a:lnTo>
                  <a:pt x="9287" y="1096"/>
                </a:lnTo>
                <a:cubicBezTo>
                  <a:pt x="9299" y="1429"/>
                  <a:pt x="9026" y="1679"/>
                  <a:pt x="8716" y="1679"/>
                </a:cubicBezTo>
                <a:cubicBezTo>
                  <a:pt x="8406" y="1679"/>
                  <a:pt x="8144" y="1429"/>
                  <a:pt x="8144" y="1096"/>
                </a:cubicBezTo>
                <a:lnTo>
                  <a:pt x="8144" y="727"/>
                </a:lnTo>
                <a:cubicBezTo>
                  <a:pt x="8144" y="500"/>
                  <a:pt x="8323" y="346"/>
                  <a:pt x="8525" y="346"/>
                </a:cubicBezTo>
                <a:close/>
                <a:moveTo>
                  <a:pt x="2930" y="2036"/>
                </a:moveTo>
                <a:lnTo>
                  <a:pt x="2930" y="2120"/>
                </a:lnTo>
                <a:cubicBezTo>
                  <a:pt x="2930" y="2179"/>
                  <a:pt x="2941" y="2263"/>
                  <a:pt x="2977" y="2310"/>
                </a:cubicBezTo>
                <a:lnTo>
                  <a:pt x="2739" y="2548"/>
                </a:lnTo>
                <a:lnTo>
                  <a:pt x="2703" y="2548"/>
                </a:lnTo>
                <a:lnTo>
                  <a:pt x="2465" y="2310"/>
                </a:lnTo>
                <a:cubicBezTo>
                  <a:pt x="2501" y="2251"/>
                  <a:pt x="2513" y="2191"/>
                  <a:pt x="2513" y="2120"/>
                </a:cubicBezTo>
                <a:lnTo>
                  <a:pt x="2513" y="2036"/>
                </a:lnTo>
                <a:close/>
                <a:moveTo>
                  <a:pt x="5918" y="2036"/>
                </a:moveTo>
                <a:lnTo>
                  <a:pt x="5918" y="2120"/>
                </a:lnTo>
                <a:cubicBezTo>
                  <a:pt x="5918" y="2179"/>
                  <a:pt x="5942" y="2263"/>
                  <a:pt x="5966" y="2310"/>
                </a:cubicBezTo>
                <a:lnTo>
                  <a:pt x="5728" y="2548"/>
                </a:lnTo>
                <a:lnTo>
                  <a:pt x="5704" y="2548"/>
                </a:lnTo>
                <a:lnTo>
                  <a:pt x="5466" y="2310"/>
                </a:lnTo>
                <a:cubicBezTo>
                  <a:pt x="5489" y="2251"/>
                  <a:pt x="5501" y="2191"/>
                  <a:pt x="5501" y="2120"/>
                </a:cubicBezTo>
                <a:lnTo>
                  <a:pt x="5501" y="2036"/>
                </a:lnTo>
                <a:close/>
                <a:moveTo>
                  <a:pt x="8930" y="2036"/>
                </a:moveTo>
                <a:lnTo>
                  <a:pt x="8930" y="2120"/>
                </a:lnTo>
                <a:cubicBezTo>
                  <a:pt x="8930" y="2179"/>
                  <a:pt x="8942" y="2263"/>
                  <a:pt x="8966" y="2310"/>
                </a:cubicBezTo>
                <a:lnTo>
                  <a:pt x="8728" y="2548"/>
                </a:lnTo>
                <a:lnTo>
                  <a:pt x="8704" y="2548"/>
                </a:lnTo>
                <a:lnTo>
                  <a:pt x="8466" y="2310"/>
                </a:lnTo>
                <a:cubicBezTo>
                  <a:pt x="8490" y="2251"/>
                  <a:pt x="8514" y="2191"/>
                  <a:pt x="8514" y="2120"/>
                </a:cubicBezTo>
                <a:lnTo>
                  <a:pt x="8514" y="2036"/>
                </a:lnTo>
                <a:close/>
                <a:moveTo>
                  <a:pt x="1394" y="3525"/>
                </a:moveTo>
                <a:cubicBezTo>
                  <a:pt x="1620" y="3525"/>
                  <a:pt x="1798" y="3703"/>
                  <a:pt x="1798" y="3918"/>
                </a:cubicBezTo>
                <a:lnTo>
                  <a:pt x="1798" y="4287"/>
                </a:lnTo>
                <a:cubicBezTo>
                  <a:pt x="1798" y="4596"/>
                  <a:pt x="1548" y="4870"/>
                  <a:pt x="1215" y="4870"/>
                </a:cubicBezTo>
                <a:cubicBezTo>
                  <a:pt x="905" y="4870"/>
                  <a:pt x="644" y="4608"/>
                  <a:pt x="644" y="4287"/>
                </a:cubicBezTo>
                <a:lnTo>
                  <a:pt x="644" y="3918"/>
                </a:lnTo>
                <a:cubicBezTo>
                  <a:pt x="644" y="3691"/>
                  <a:pt x="822" y="3525"/>
                  <a:pt x="1025" y="3525"/>
                </a:cubicBezTo>
                <a:close/>
                <a:moveTo>
                  <a:pt x="4406" y="3525"/>
                </a:moveTo>
                <a:cubicBezTo>
                  <a:pt x="4632" y="3525"/>
                  <a:pt x="4811" y="3703"/>
                  <a:pt x="4811" y="3918"/>
                </a:cubicBezTo>
                <a:lnTo>
                  <a:pt x="4811" y="4287"/>
                </a:lnTo>
                <a:cubicBezTo>
                  <a:pt x="4811" y="4596"/>
                  <a:pt x="4549" y="4870"/>
                  <a:pt x="4227" y="4870"/>
                </a:cubicBezTo>
                <a:cubicBezTo>
                  <a:pt x="3918" y="4870"/>
                  <a:pt x="3644" y="4608"/>
                  <a:pt x="3644" y="4287"/>
                </a:cubicBezTo>
                <a:lnTo>
                  <a:pt x="3644" y="3918"/>
                </a:lnTo>
                <a:cubicBezTo>
                  <a:pt x="3644" y="3691"/>
                  <a:pt x="3823" y="3525"/>
                  <a:pt x="4037" y="3525"/>
                </a:cubicBezTo>
                <a:close/>
                <a:moveTo>
                  <a:pt x="7394" y="3525"/>
                </a:moveTo>
                <a:cubicBezTo>
                  <a:pt x="7621" y="3525"/>
                  <a:pt x="7799" y="3703"/>
                  <a:pt x="7799" y="3918"/>
                </a:cubicBezTo>
                <a:lnTo>
                  <a:pt x="7799" y="4287"/>
                </a:lnTo>
                <a:cubicBezTo>
                  <a:pt x="7799" y="4596"/>
                  <a:pt x="7537" y="4870"/>
                  <a:pt x="7216" y="4870"/>
                </a:cubicBezTo>
                <a:cubicBezTo>
                  <a:pt x="6906" y="4870"/>
                  <a:pt x="6632" y="4608"/>
                  <a:pt x="6632" y="4287"/>
                </a:cubicBezTo>
                <a:lnTo>
                  <a:pt x="6632" y="3918"/>
                </a:lnTo>
                <a:cubicBezTo>
                  <a:pt x="6632" y="3691"/>
                  <a:pt x="6811" y="3525"/>
                  <a:pt x="7025" y="3525"/>
                </a:cubicBezTo>
                <a:close/>
                <a:moveTo>
                  <a:pt x="10407" y="3525"/>
                </a:moveTo>
                <a:cubicBezTo>
                  <a:pt x="10621" y="3525"/>
                  <a:pt x="10788" y="3703"/>
                  <a:pt x="10788" y="3918"/>
                </a:cubicBezTo>
                <a:lnTo>
                  <a:pt x="10788" y="4287"/>
                </a:lnTo>
                <a:cubicBezTo>
                  <a:pt x="10800" y="4608"/>
                  <a:pt x="10538" y="4870"/>
                  <a:pt x="10216" y="4870"/>
                </a:cubicBezTo>
                <a:cubicBezTo>
                  <a:pt x="9907" y="4870"/>
                  <a:pt x="9645" y="4608"/>
                  <a:pt x="9645" y="4287"/>
                </a:cubicBezTo>
                <a:lnTo>
                  <a:pt x="9645" y="3918"/>
                </a:lnTo>
                <a:cubicBezTo>
                  <a:pt x="9645" y="3691"/>
                  <a:pt x="9823" y="3525"/>
                  <a:pt x="10026" y="3525"/>
                </a:cubicBezTo>
                <a:close/>
                <a:moveTo>
                  <a:pt x="1429" y="5215"/>
                </a:moveTo>
                <a:lnTo>
                  <a:pt x="1429" y="5311"/>
                </a:lnTo>
                <a:cubicBezTo>
                  <a:pt x="1429" y="5370"/>
                  <a:pt x="1441" y="5442"/>
                  <a:pt x="1477" y="5489"/>
                </a:cubicBezTo>
                <a:lnTo>
                  <a:pt x="1239" y="5727"/>
                </a:lnTo>
                <a:lnTo>
                  <a:pt x="1203" y="5727"/>
                </a:lnTo>
                <a:lnTo>
                  <a:pt x="965" y="5489"/>
                </a:lnTo>
                <a:cubicBezTo>
                  <a:pt x="989" y="5430"/>
                  <a:pt x="1013" y="5370"/>
                  <a:pt x="1013" y="5311"/>
                </a:cubicBezTo>
                <a:lnTo>
                  <a:pt x="1013" y="5215"/>
                </a:lnTo>
                <a:close/>
                <a:moveTo>
                  <a:pt x="4430" y="5215"/>
                </a:moveTo>
                <a:lnTo>
                  <a:pt x="4430" y="5311"/>
                </a:lnTo>
                <a:cubicBezTo>
                  <a:pt x="4430" y="5370"/>
                  <a:pt x="4454" y="5442"/>
                  <a:pt x="4477" y="5489"/>
                </a:cubicBezTo>
                <a:lnTo>
                  <a:pt x="4239" y="5727"/>
                </a:lnTo>
                <a:lnTo>
                  <a:pt x="4215" y="5727"/>
                </a:lnTo>
                <a:lnTo>
                  <a:pt x="3977" y="5489"/>
                </a:lnTo>
                <a:cubicBezTo>
                  <a:pt x="4001" y="5430"/>
                  <a:pt x="4013" y="5370"/>
                  <a:pt x="4013" y="5311"/>
                </a:cubicBezTo>
                <a:lnTo>
                  <a:pt x="4013" y="5215"/>
                </a:lnTo>
                <a:close/>
                <a:moveTo>
                  <a:pt x="7418" y="5215"/>
                </a:moveTo>
                <a:lnTo>
                  <a:pt x="7418" y="5311"/>
                </a:lnTo>
                <a:cubicBezTo>
                  <a:pt x="7418" y="5370"/>
                  <a:pt x="7442" y="5442"/>
                  <a:pt x="7466" y="5489"/>
                </a:cubicBezTo>
                <a:lnTo>
                  <a:pt x="7228" y="5727"/>
                </a:lnTo>
                <a:lnTo>
                  <a:pt x="7204" y="5727"/>
                </a:lnTo>
                <a:lnTo>
                  <a:pt x="6966" y="5489"/>
                </a:lnTo>
                <a:cubicBezTo>
                  <a:pt x="6990" y="5430"/>
                  <a:pt x="7001" y="5370"/>
                  <a:pt x="7001" y="5311"/>
                </a:cubicBezTo>
                <a:lnTo>
                  <a:pt x="7001" y="5215"/>
                </a:lnTo>
                <a:close/>
                <a:moveTo>
                  <a:pt x="10419" y="5215"/>
                </a:moveTo>
                <a:lnTo>
                  <a:pt x="10419" y="5311"/>
                </a:lnTo>
                <a:cubicBezTo>
                  <a:pt x="10419" y="5370"/>
                  <a:pt x="10430" y="5442"/>
                  <a:pt x="10454" y="5489"/>
                </a:cubicBezTo>
                <a:lnTo>
                  <a:pt x="10216" y="5727"/>
                </a:lnTo>
                <a:lnTo>
                  <a:pt x="10192" y="5727"/>
                </a:lnTo>
                <a:lnTo>
                  <a:pt x="9954" y="5489"/>
                </a:lnTo>
                <a:cubicBezTo>
                  <a:pt x="9978" y="5430"/>
                  <a:pt x="10002" y="5370"/>
                  <a:pt x="10002" y="5311"/>
                </a:cubicBezTo>
                <a:lnTo>
                  <a:pt x="10002" y="5215"/>
                </a:lnTo>
                <a:close/>
                <a:moveTo>
                  <a:pt x="2584" y="0"/>
                </a:moveTo>
                <a:cubicBezTo>
                  <a:pt x="2191" y="0"/>
                  <a:pt x="1858" y="322"/>
                  <a:pt x="1858" y="727"/>
                </a:cubicBezTo>
                <a:lnTo>
                  <a:pt x="1858" y="1096"/>
                </a:lnTo>
                <a:cubicBezTo>
                  <a:pt x="1858" y="1393"/>
                  <a:pt x="2013" y="1667"/>
                  <a:pt x="2227" y="1846"/>
                </a:cubicBezTo>
                <a:lnTo>
                  <a:pt x="2227" y="2108"/>
                </a:lnTo>
                <a:cubicBezTo>
                  <a:pt x="2227" y="2108"/>
                  <a:pt x="2227" y="2132"/>
                  <a:pt x="2215" y="2132"/>
                </a:cubicBezTo>
                <a:lnTo>
                  <a:pt x="1787" y="2346"/>
                </a:lnTo>
                <a:cubicBezTo>
                  <a:pt x="1608" y="2441"/>
                  <a:pt x="1489" y="2632"/>
                  <a:pt x="1489" y="2846"/>
                </a:cubicBezTo>
                <a:lnTo>
                  <a:pt x="1489" y="3179"/>
                </a:lnTo>
                <a:lnTo>
                  <a:pt x="1096" y="3179"/>
                </a:lnTo>
                <a:cubicBezTo>
                  <a:pt x="703" y="3179"/>
                  <a:pt x="370" y="3513"/>
                  <a:pt x="370" y="3918"/>
                </a:cubicBezTo>
                <a:lnTo>
                  <a:pt x="370" y="4287"/>
                </a:lnTo>
                <a:cubicBezTo>
                  <a:pt x="370" y="4584"/>
                  <a:pt x="524" y="4846"/>
                  <a:pt x="739" y="5025"/>
                </a:cubicBezTo>
                <a:lnTo>
                  <a:pt x="739" y="5299"/>
                </a:lnTo>
                <a:cubicBezTo>
                  <a:pt x="739" y="5299"/>
                  <a:pt x="739" y="5311"/>
                  <a:pt x="727" y="5311"/>
                </a:cubicBezTo>
                <a:lnTo>
                  <a:pt x="298" y="5537"/>
                </a:lnTo>
                <a:cubicBezTo>
                  <a:pt x="120" y="5620"/>
                  <a:pt x="1" y="5823"/>
                  <a:pt x="1" y="6025"/>
                </a:cubicBezTo>
                <a:lnTo>
                  <a:pt x="1" y="7870"/>
                </a:lnTo>
                <a:cubicBezTo>
                  <a:pt x="1" y="8025"/>
                  <a:pt x="48" y="8156"/>
                  <a:pt x="120" y="8275"/>
                </a:cubicBezTo>
                <a:lnTo>
                  <a:pt x="298" y="8561"/>
                </a:lnTo>
                <a:cubicBezTo>
                  <a:pt x="346" y="8621"/>
                  <a:pt x="358" y="8692"/>
                  <a:pt x="358" y="8775"/>
                </a:cubicBezTo>
                <a:lnTo>
                  <a:pt x="358" y="9549"/>
                </a:lnTo>
                <a:cubicBezTo>
                  <a:pt x="358" y="9644"/>
                  <a:pt x="429" y="9716"/>
                  <a:pt x="524" y="9716"/>
                </a:cubicBezTo>
                <a:cubicBezTo>
                  <a:pt x="608" y="9716"/>
                  <a:pt x="679" y="9644"/>
                  <a:pt x="679" y="9549"/>
                </a:cubicBezTo>
                <a:lnTo>
                  <a:pt x="679" y="8775"/>
                </a:lnTo>
                <a:cubicBezTo>
                  <a:pt x="679" y="8632"/>
                  <a:pt x="644" y="8501"/>
                  <a:pt x="560" y="8371"/>
                </a:cubicBezTo>
                <a:lnTo>
                  <a:pt x="382" y="8097"/>
                </a:lnTo>
                <a:cubicBezTo>
                  <a:pt x="346" y="8037"/>
                  <a:pt x="322" y="7966"/>
                  <a:pt x="322" y="7870"/>
                </a:cubicBezTo>
                <a:lnTo>
                  <a:pt x="322" y="6025"/>
                </a:lnTo>
                <a:cubicBezTo>
                  <a:pt x="322" y="5954"/>
                  <a:pt x="370" y="5882"/>
                  <a:pt x="441" y="5846"/>
                </a:cubicBezTo>
                <a:lnTo>
                  <a:pt x="763" y="5692"/>
                </a:lnTo>
                <a:lnTo>
                  <a:pt x="1036" y="5977"/>
                </a:lnTo>
                <a:cubicBezTo>
                  <a:pt x="1120" y="6049"/>
                  <a:pt x="1203" y="6085"/>
                  <a:pt x="1298" y="6085"/>
                </a:cubicBezTo>
                <a:cubicBezTo>
                  <a:pt x="1382" y="6085"/>
                  <a:pt x="1477" y="6049"/>
                  <a:pt x="1548" y="5977"/>
                </a:cubicBezTo>
                <a:lnTo>
                  <a:pt x="1834" y="5692"/>
                </a:lnTo>
                <a:lnTo>
                  <a:pt x="2144" y="5846"/>
                </a:lnTo>
                <a:cubicBezTo>
                  <a:pt x="2215" y="5882"/>
                  <a:pt x="2263" y="5954"/>
                  <a:pt x="2263" y="6025"/>
                </a:cubicBezTo>
                <a:lnTo>
                  <a:pt x="2263" y="7870"/>
                </a:lnTo>
                <a:cubicBezTo>
                  <a:pt x="2263" y="7942"/>
                  <a:pt x="2227" y="8025"/>
                  <a:pt x="2203" y="8097"/>
                </a:cubicBezTo>
                <a:lnTo>
                  <a:pt x="2025" y="8371"/>
                </a:lnTo>
                <a:cubicBezTo>
                  <a:pt x="1953" y="8490"/>
                  <a:pt x="1906" y="8644"/>
                  <a:pt x="1906" y="8775"/>
                </a:cubicBezTo>
                <a:lnTo>
                  <a:pt x="1906" y="9549"/>
                </a:lnTo>
                <a:cubicBezTo>
                  <a:pt x="1906" y="9644"/>
                  <a:pt x="1977" y="9716"/>
                  <a:pt x="2072" y="9716"/>
                </a:cubicBezTo>
                <a:cubicBezTo>
                  <a:pt x="2156" y="9716"/>
                  <a:pt x="2227" y="9644"/>
                  <a:pt x="2227" y="9549"/>
                </a:cubicBezTo>
                <a:lnTo>
                  <a:pt x="2227" y="8775"/>
                </a:lnTo>
                <a:cubicBezTo>
                  <a:pt x="2227" y="8704"/>
                  <a:pt x="2263" y="8632"/>
                  <a:pt x="2287" y="8561"/>
                </a:cubicBezTo>
                <a:lnTo>
                  <a:pt x="2465" y="8275"/>
                </a:lnTo>
                <a:cubicBezTo>
                  <a:pt x="2549" y="8156"/>
                  <a:pt x="2584" y="8001"/>
                  <a:pt x="2584" y="7870"/>
                </a:cubicBezTo>
                <a:lnTo>
                  <a:pt x="2584" y="6025"/>
                </a:lnTo>
                <a:cubicBezTo>
                  <a:pt x="2584" y="5823"/>
                  <a:pt x="2465" y="5644"/>
                  <a:pt x="2287" y="5537"/>
                </a:cubicBezTo>
                <a:lnTo>
                  <a:pt x="1858" y="5311"/>
                </a:lnTo>
                <a:lnTo>
                  <a:pt x="1846" y="5299"/>
                </a:lnTo>
                <a:lnTo>
                  <a:pt x="1846" y="5025"/>
                </a:lnTo>
                <a:cubicBezTo>
                  <a:pt x="2072" y="4870"/>
                  <a:pt x="2215" y="4596"/>
                  <a:pt x="2215" y="4287"/>
                </a:cubicBezTo>
                <a:lnTo>
                  <a:pt x="2215" y="3918"/>
                </a:lnTo>
                <a:cubicBezTo>
                  <a:pt x="2215" y="3644"/>
                  <a:pt x="2072" y="3406"/>
                  <a:pt x="1846" y="3275"/>
                </a:cubicBezTo>
                <a:lnTo>
                  <a:pt x="1846" y="2822"/>
                </a:lnTo>
                <a:cubicBezTo>
                  <a:pt x="1846" y="2751"/>
                  <a:pt x="1894" y="2679"/>
                  <a:pt x="1965" y="2644"/>
                </a:cubicBezTo>
                <a:lnTo>
                  <a:pt x="2275" y="2501"/>
                </a:lnTo>
                <a:lnTo>
                  <a:pt x="2560" y="2786"/>
                </a:lnTo>
                <a:cubicBezTo>
                  <a:pt x="2632" y="2858"/>
                  <a:pt x="2727" y="2882"/>
                  <a:pt x="2810" y="2882"/>
                </a:cubicBezTo>
                <a:cubicBezTo>
                  <a:pt x="2906" y="2882"/>
                  <a:pt x="2989" y="2858"/>
                  <a:pt x="3061" y="2786"/>
                </a:cubicBezTo>
                <a:lnTo>
                  <a:pt x="3346" y="2501"/>
                </a:lnTo>
                <a:lnTo>
                  <a:pt x="3656" y="2644"/>
                </a:lnTo>
                <a:cubicBezTo>
                  <a:pt x="3739" y="2679"/>
                  <a:pt x="3775" y="2751"/>
                  <a:pt x="3775" y="2822"/>
                </a:cubicBezTo>
                <a:lnTo>
                  <a:pt x="3775" y="3275"/>
                </a:lnTo>
                <a:cubicBezTo>
                  <a:pt x="3561" y="3394"/>
                  <a:pt x="3406" y="3632"/>
                  <a:pt x="3406" y="3918"/>
                </a:cubicBezTo>
                <a:lnTo>
                  <a:pt x="3406" y="4287"/>
                </a:lnTo>
                <a:cubicBezTo>
                  <a:pt x="3406" y="4584"/>
                  <a:pt x="3561" y="4846"/>
                  <a:pt x="3775" y="5025"/>
                </a:cubicBezTo>
                <a:lnTo>
                  <a:pt x="3775" y="5299"/>
                </a:lnTo>
                <a:cubicBezTo>
                  <a:pt x="3775" y="5299"/>
                  <a:pt x="3775" y="5311"/>
                  <a:pt x="3763" y="5311"/>
                </a:cubicBezTo>
                <a:lnTo>
                  <a:pt x="3334" y="5537"/>
                </a:lnTo>
                <a:cubicBezTo>
                  <a:pt x="3156" y="5620"/>
                  <a:pt x="3037" y="5823"/>
                  <a:pt x="3037" y="6025"/>
                </a:cubicBezTo>
                <a:lnTo>
                  <a:pt x="3037" y="7870"/>
                </a:lnTo>
                <a:cubicBezTo>
                  <a:pt x="3037" y="8025"/>
                  <a:pt x="3084" y="8156"/>
                  <a:pt x="3156" y="8275"/>
                </a:cubicBezTo>
                <a:lnTo>
                  <a:pt x="3334" y="8561"/>
                </a:lnTo>
                <a:cubicBezTo>
                  <a:pt x="3382" y="8621"/>
                  <a:pt x="3394" y="8692"/>
                  <a:pt x="3394" y="8775"/>
                </a:cubicBezTo>
                <a:lnTo>
                  <a:pt x="3394" y="9549"/>
                </a:lnTo>
                <a:cubicBezTo>
                  <a:pt x="3394" y="9644"/>
                  <a:pt x="3465" y="9716"/>
                  <a:pt x="3561" y="9716"/>
                </a:cubicBezTo>
                <a:cubicBezTo>
                  <a:pt x="3644" y="9716"/>
                  <a:pt x="3715" y="9644"/>
                  <a:pt x="3715" y="9549"/>
                </a:cubicBezTo>
                <a:lnTo>
                  <a:pt x="3715" y="8775"/>
                </a:lnTo>
                <a:cubicBezTo>
                  <a:pt x="3715" y="8632"/>
                  <a:pt x="3680" y="8501"/>
                  <a:pt x="3596" y="8371"/>
                </a:cubicBezTo>
                <a:lnTo>
                  <a:pt x="3418" y="8097"/>
                </a:lnTo>
                <a:cubicBezTo>
                  <a:pt x="3382" y="8037"/>
                  <a:pt x="3358" y="7966"/>
                  <a:pt x="3358" y="7870"/>
                </a:cubicBezTo>
                <a:lnTo>
                  <a:pt x="3358" y="6025"/>
                </a:lnTo>
                <a:cubicBezTo>
                  <a:pt x="3358" y="5954"/>
                  <a:pt x="3406" y="5882"/>
                  <a:pt x="3477" y="5846"/>
                </a:cubicBezTo>
                <a:lnTo>
                  <a:pt x="3799" y="5692"/>
                </a:lnTo>
                <a:lnTo>
                  <a:pt x="4073" y="5977"/>
                </a:lnTo>
                <a:cubicBezTo>
                  <a:pt x="4156" y="6049"/>
                  <a:pt x="4239" y="6085"/>
                  <a:pt x="4334" y="6085"/>
                </a:cubicBezTo>
                <a:cubicBezTo>
                  <a:pt x="4418" y="6085"/>
                  <a:pt x="4513" y="6049"/>
                  <a:pt x="4585" y="5977"/>
                </a:cubicBezTo>
                <a:lnTo>
                  <a:pt x="4870" y="5692"/>
                </a:lnTo>
                <a:lnTo>
                  <a:pt x="5180" y="5846"/>
                </a:lnTo>
                <a:cubicBezTo>
                  <a:pt x="5251" y="5882"/>
                  <a:pt x="5299" y="5954"/>
                  <a:pt x="5299" y="6025"/>
                </a:cubicBezTo>
                <a:lnTo>
                  <a:pt x="5299" y="7870"/>
                </a:lnTo>
                <a:cubicBezTo>
                  <a:pt x="5299" y="7942"/>
                  <a:pt x="5263" y="8025"/>
                  <a:pt x="5239" y="8097"/>
                </a:cubicBezTo>
                <a:lnTo>
                  <a:pt x="5061" y="8371"/>
                </a:lnTo>
                <a:cubicBezTo>
                  <a:pt x="4989" y="8490"/>
                  <a:pt x="4942" y="8644"/>
                  <a:pt x="4942" y="8775"/>
                </a:cubicBezTo>
                <a:lnTo>
                  <a:pt x="4942" y="9549"/>
                </a:lnTo>
                <a:cubicBezTo>
                  <a:pt x="4942" y="9644"/>
                  <a:pt x="5013" y="9716"/>
                  <a:pt x="5108" y="9716"/>
                </a:cubicBezTo>
                <a:cubicBezTo>
                  <a:pt x="5192" y="9716"/>
                  <a:pt x="5263" y="9644"/>
                  <a:pt x="5263" y="9549"/>
                </a:cubicBezTo>
                <a:lnTo>
                  <a:pt x="5263" y="8775"/>
                </a:lnTo>
                <a:cubicBezTo>
                  <a:pt x="5263" y="8704"/>
                  <a:pt x="5299" y="8632"/>
                  <a:pt x="5323" y="8561"/>
                </a:cubicBezTo>
                <a:lnTo>
                  <a:pt x="5501" y="8275"/>
                </a:lnTo>
                <a:cubicBezTo>
                  <a:pt x="5585" y="8156"/>
                  <a:pt x="5620" y="8001"/>
                  <a:pt x="5620" y="7870"/>
                </a:cubicBezTo>
                <a:lnTo>
                  <a:pt x="5620" y="6025"/>
                </a:lnTo>
                <a:cubicBezTo>
                  <a:pt x="5620" y="5823"/>
                  <a:pt x="5501" y="5644"/>
                  <a:pt x="5323" y="5537"/>
                </a:cubicBezTo>
                <a:lnTo>
                  <a:pt x="4894" y="5311"/>
                </a:lnTo>
                <a:lnTo>
                  <a:pt x="4882" y="5299"/>
                </a:lnTo>
                <a:lnTo>
                  <a:pt x="4882" y="5025"/>
                </a:lnTo>
                <a:cubicBezTo>
                  <a:pt x="5108" y="4870"/>
                  <a:pt x="5251" y="4596"/>
                  <a:pt x="5251" y="4287"/>
                </a:cubicBezTo>
                <a:lnTo>
                  <a:pt x="5251" y="3918"/>
                </a:lnTo>
                <a:cubicBezTo>
                  <a:pt x="5251" y="3644"/>
                  <a:pt x="5108" y="3406"/>
                  <a:pt x="4882" y="3275"/>
                </a:cubicBezTo>
                <a:lnTo>
                  <a:pt x="4882" y="2822"/>
                </a:lnTo>
                <a:cubicBezTo>
                  <a:pt x="4882" y="2751"/>
                  <a:pt x="4930" y="2679"/>
                  <a:pt x="5001" y="2644"/>
                </a:cubicBezTo>
                <a:lnTo>
                  <a:pt x="5311" y="2501"/>
                </a:lnTo>
                <a:lnTo>
                  <a:pt x="5597" y="2786"/>
                </a:lnTo>
                <a:cubicBezTo>
                  <a:pt x="5668" y="2858"/>
                  <a:pt x="5763" y="2882"/>
                  <a:pt x="5847" y="2882"/>
                </a:cubicBezTo>
                <a:cubicBezTo>
                  <a:pt x="5942" y="2882"/>
                  <a:pt x="6025" y="2858"/>
                  <a:pt x="6097" y="2786"/>
                </a:cubicBezTo>
                <a:lnTo>
                  <a:pt x="6382" y="2501"/>
                </a:lnTo>
                <a:lnTo>
                  <a:pt x="6692" y="2644"/>
                </a:lnTo>
                <a:cubicBezTo>
                  <a:pt x="6775" y="2679"/>
                  <a:pt x="6811" y="2751"/>
                  <a:pt x="6811" y="2822"/>
                </a:cubicBezTo>
                <a:lnTo>
                  <a:pt x="6811" y="3275"/>
                </a:lnTo>
                <a:cubicBezTo>
                  <a:pt x="6597" y="3394"/>
                  <a:pt x="6442" y="3632"/>
                  <a:pt x="6442" y="3918"/>
                </a:cubicBezTo>
                <a:lnTo>
                  <a:pt x="6442" y="4287"/>
                </a:lnTo>
                <a:cubicBezTo>
                  <a:pt x="6442" y="4584"/>
                  <a:pt x="6597" y="4846"/>
                  <a:pt x="6811" y="5025"/>
                </a:cubicBezTo>
                <a:lnTo>
                  <a:pt x="6811" y="5299"/>
                </a:lnTo>
                <a:cubicBezTo>
                  <a:pt x="6811" y="5299"/>
                  <a:pt x="6811" y="5311"/>
                  <a:pt x="6799" y="5311"/>
                </a:cubicBezTo>
                <a:lnTo>
                  <a:pt x="6370" y="5537"/>
                </a:lnTo>
                <a:cubicBezTo>
                  <a:pt x="6192" y="5620"/>
                  <a:pt x="6073" y="5823"/>
                  <a:pt x="6073" y="6025"/>
                </a:cubicBezTo>
                <a:lnTo>
                  <a:pt x="6073" y="7870"/>
                </a:lnTo>
                <a:cubicBezTo>
                  <a:pt x="6073" y="8025"/>
                  <a:pt x="6120" y="8156"/>
                  <a:pt x="6192" y="8275"/>
                </a:cubicBezTo>
                <a:lnTo>
                  <a:pt x="6370" y="8561"/>
                </a:lnTo>
                <a:cubicBezTo>
                  <a:pt x="6418" y="8621"/>
                  <a:pt x="6430" y="8692"/>
                  <a:pt x="6430" y="8775"/>
                </a:cubicBezTo>
                <a:lnTo>
                  <a:pt x="6430" y="9549"/>
                </a:lnTo>
                <a:cubicBezTo>
                  <a:pt x="6430" y="9644"/>
                  <a:pt x="6501" y="9716"/>
                  <a:pt x="6597" y="9716"/>
                </a:cubicBezTo>
                <a:cubicBezTo>
                  <a:pt x="6680" y="9716"/>
                  <a:pt x="6751" y="9644"/>
                  <a:pt x="6751" y="9549"/>
                </a:cubicBezTo>
                <a:lnTo>
                  <a:pt x="6751" y="8775"/>
                </a:lnTo>
                <a:cubicBezTo>
                  <a:pt x="6751" y="8632"/>
                  <a:pt x="6716" y="8501"/>
                  <a:pt x="6632" y="8371"/>
                </a:cubicBezTo>
                <a:lnTo>
                  <a:pt x="6454" y="8097"/>
                </a:lnTo>
                <a:cubicBezTo>
                  <a:pt x="6418" y="8037"/>
                  <a:pt x="6394" y="7966"/>
                  <a:pt x="6394" y="7870"/>
                </a:cubicBezTo>
                <a:lnTo>
                  <a:pt x="6394" y="6025"/>
                </a:lnTo>
                <a:cubicBezTo>
                  <a:pt x="6394" y="5954"/>
                  <a:pt x="6442" y="5882"/>
                  <a:pt x="6513" y="5846"/>
                </a:cubicBezTo>
                <a:lnTo>
                  <a:pt x="6835" y="5692"/>
                </a:lnTo>
                <a:lnTo>
                  <a:pt x="7109" y="5977"/>
                </a:lnTo>
                <a:cubicBezTo>
                  <a:pt x="7192" y="6049"/>
                  <a:pt x="7275" y="6085"/>
                  <a:pt x="7371" y="6085"/>
                </a:cubicBezTo>
                <a:cubicBezTo>
                  <a:pt x="7454" y="6085"/>
                  <a:pt x="7549" y="6049"/>
                  <a:pt x="7621" y="5977"/>
                </a:cubicBezTo>
                <a:lnTo>
                  <a:pt x="7906" y="5692"/>
                </a:lnTo>
                <a:lnTo>
                  <a:pt x="8216" y="5846"/>
                </a:lnTo>
                <a:cubicBezTo>
                  <a:pt x="8287" y="5882"/>
                  <a:pt x="8335" y="5954"/>
                  <a:pt x="8335" y="6025"/>
                </a:cubicBezTo>
                <a:lnTo>
                  <a:pt x="8335" y="7870"/>
                </a:lnTo>
                <a:cubicBezTo>
                  <a:pt x="8335" y="7942"/>
                  <a:pt x="8299" y="8025"/>
                  <a:pt x="8275" y="8097"/>
                </a:cubicBezTo>
                <a:lnTo>
                  <a:pt x="8097" y="8371"/>
                </a:lnTo>
                <a:cubicBezTo>
                  <a:pt x="8025" y="8490"/>
                  <a:pt x="7978" y="8644"/>
                  <a:pt x="7978" y="8775"/>
                </a:cubicBezTo>
                <a:lnTo>
                  <a:pt x="7978" y="9549"/>
                </a:lnTo>
                <a:cubicBezTo>
                  <a:pt x="7978" y="9644"/>
                  <a:pt x="8049" y="9716"/>
                  <a:pt x="8144" y="9716"/>
                </a:cubicBezTo>
                <a:cubicBezTo>
                  <a:pt x="8228" y="9716"/>
                  <a:pt x="8299" y="9644"/>
                  <a:pt x="8299" y="9549"/>
                </a:cubicBezTo>
                <a:lnTo>
                  <a:pt x="8299" y="8775"/>
                </a:lnTo>
                <a:cubicBezTo>
                  <a:pt x="8299" y="8704"/>
                  <a:pt x="8335" y="8632"/>
                  <a:pt x="8359" y="8561"/>
                </a:cubicBezTo>
                <a:lnTo>
                  <a:pt x="8537" y="8275"/>
                </a:lnTo>
                <a:cubicBezTo>
                  <a:pt x="8621" y="8156"/>
                  <a:pt x="8656" y="8001"/>
                  <a:pt x="8656" y="7870"/>
                </a:cubicBezTo>
                <a:lnTo>
                  <a:pt x="8656" y="6025"/>
                </a:lnTo>
                <a:cubicBezTo>
                  <a:pt x="8656" y="5823"/>
                  <a:pt x="8537" y="5644"/>
                  <a:pt x="8359" y="5537"/>
                </a:cubicBezTo>
                <a:lnTo>
                  <a:pt x="7930" y="5311"/>
                </a:lnTo>
                <a:lnTo>
                  <a:pt x="7918" y="5299"/>
                </a:lnTo>
                <a:lnTo>
                  <a:pt x="7918" y="5025"/>
                </a:lnTo>
                <a:cubicBezTo>
                  <a:pt x="8144" y="4870"/>
                  <a:pt x="8287" y="4596"/>
                  <a:pt x="8287" y="4287"/>
                </a:cubicBezTo>
                <a:lnTo>
                  <a:pt x="8287" y="3918"/>
                </a:lnTo>
                <a:cubicBezTo>
                  <a:pt x="8287" y="3644"/>
                  <a:pt x="8144" y="3406"/>
                  <a:pt x="7918" y="3275"/>
                </a:cubicBezTo>
                <a:lnTo>
                  <a:pt x="7918" y="2822"/>
                </a:lnTo>
                <a:cubicBezTo>
                  <a:pt x="7918" y="2751"/>
                  <a:pt x="7966" y="2679"/>
                  <a:pt x="8037" y="2644"/>
                </a:cubicBezTo>
                <a:lnTo>
                  <a:pt x="8347" y="2501"/>
                </a:lnTo>
                <a:lnTo>
                  <a:pt x="8633" y="2786"/>
                </a:lnTo>
                <a:cubicBezTo>
                  <a:pt x="8704" y="2858"/>
                  <a:pt x="8799" y="2882"/>
                  <a:pt x="8883" y="2882"/>
                </a:cubicBezTo>
                <a:cubicBezTo>
                  <a:pt x="8978" y="2882"/>
                  <a:pt x="9061" y="2858"/>
                  <a:pt x="9133" y="2786"/>
                </a:cubicBezTo>
                <a:lnTo>
                  <a:pt x="9418" y="2501"/>
                </a:lnTo>
                <a:lnTo>
                  <a:pt x="9728" y="2644"/>
                </a:lnTo>
                <a:cubicBezTo>
                  <a:pt x="9811" y="2679"/>
                  <a:pt x="9847" y="2751"/>
                  <a:pt x="9847" y="2822"/>
                </a:cubicBezTo>
                <a:lnTo>
                  <a:pt x="9847" y="3275"/>
                </a:lnTo>
                <a:cubicBezTo>
                  <a:pt x="9633" y="3394"/>
                  <a:pt x="9478" y="3632"/>
                  <a:pt x="9478" y="3918"/>
                </a:cubicBezTo>
                <a:lnTo>
                  <a:pt x="9478" y="4287"/>
                </a:lnTo>
                <a:cubicBezTo>
                  <a:pt x="9478" y="4584"/>
                  <a:pt x="9633" y="4846"/>
                  <a:pt x="9847" y="5025"/>
                </a:cubicBezTo>
                <a:lnTo>
                  <a:pt x="9847" y="5299"/>
                </a:lnTo>
                <a:cubicBezTo>
                  <a:pt x="9847" y="5299"/>
                  <a:pt x="9847" y="5311"/>
                  <a:pt x="9835" y="5311"/>
                </a:cubicBezTo>
                <a:lnTo>
                  <a:pt x="9407" y="5537"/>
                </a:lnTo>
                <a:cubicBezTo>
                  <a:pt x="9228" y="5620"/>
                  <a:pt x="9109" y="5823"/>
                  <a:pt x="9109" y="6025"/>
                </a:cubicBezTo>
                <a:lnTo>
                  <a:pt x="9109" y="7870"/>
                </a:lnTo>
                <a:cubicBezTo>
                  <a:pt x="9109" y="8025"/>
                  <a:pt x="9157" y="8156"/>
                  <a:pt x="9228" y="8275"/>
                </a:cubicBezTo>
                <a:lnTo>
                  <a:pt x="9407" y="8561"/>
                </a:lnTo>
                <a:cubicBezTo>
                  <a:pt x="9454" y="8621"/>
                  <a:pt x="9466" y="8692"/>
                  <a:pt x="9466" y="8775"/>
                </a:cubicBezTo>
                <a:lnTo>
                  <a:pt x="9466" y="9549"/>
                </a:lnTo>
                <a:cubicBezTo>
                  <a:pt x="9466" y="9644"/>
                  <a:pt x="9538" y="9716"/>
                  <a:pt x="9633" y="9716"/>
                </a:cubicBezTo>
                <a:cubicBezTo>
                  <a:pt x="9716" y="9716"/>
                  <a:pt x="9788" y="9644"/>
                  <a:pt x="9788" y="9549"/>
                </a:cubicBezTo>
                <a:lnTo>
                  <a:pt x="9788" y="8775"/>
                </a:lnTo>
                <a:cubicBezTo>
                  <a:pt x="9788" y="8632"/>
                  <a:pt x="9752" y="8501"/>
                  <a:pt x="9668" y="8371"/>
                </a:cubicBezTo>
                <a:lnTo>
                  <a:pt x="9490" y="8097"/>
                </a:lnTo>
                <a:cubicBezTo>
                  <a:pt x="9454" y="8037"/>
                  <a:pt x="9430" y="7966"/>
                  <a:pt x="9430" y="7870"/>
                </a:cubicBezTo>
                <a:lnTo>
                  <a:pt x="9430" y="6025"/>
                </a:lnTo>
                <a:cubicBezTo>
                  <a:pt x="9430" y="5954"/>
                  <a:pt x="9478" y="5882"/>
                  <a:pt x="9549" y="5846"/>
                </a:cubicBezTo>
                <a:lnTo>
                  <a:pt x="9871" y="5692"/>
                </a:lnTo>
                <a:lnTo>
                  <a:pt x="10145" y="5977"/>
                </a:lnTo>
                <a:cubicBezTo>
                  <a:pt x="10228" y="6049"/>
                  <a:pt x="10311" y="6085"/>
                  <a:pt x="10407" y="6085"/>
                </a:cubicBezTo>
                <a:cubicBezTo>
                  <a:pt x="10490" y="6085"/>
                  <a:pt x="10585" y="6049"/>
                  <a:pt x="10657" y="5977"/>
                </a:cubicBezTo>
                <a:lnTo>
                  <a:pt x="10942" y="5692"/>
                </a:lnTo>
                <a:lnTo>
                  <a:pt x="11252" y="5846"/>
                </a:lnTo>
                <a:cubicBezTo>
                  <a:pt x="11323" y="5882"/>
                  <a:pt x="11371" y="5954"/>
                  <a:pt x="11371" y="6025"/>
                </a:cubicBezTo>
                <a:lnTo>
                  <a:pt x="11371" y="7870"/>
                </a:lnTo>
                <a:cubicBezTo>
                  <a:pt x="11371" y="7942"/>
                  <a:pt x="11335" y="8025"/>
                  <a:pt x="11312" y="8097"/>
                </a:cubicBezTo>
                <a:lnTo>
                  <a:pt x="11133" y="8371"/>
                </a:lnTo>
                <a:cubicBezTo>
                  <a:pt x="11062" y="8490"/>
                  <a:pt x="11014" y="8644"/>
                  <a:pt x="11014" y="8775"/>
                </a:cubicBezTo>
                <a:lnTo>
                  <a:pt x="11014" y="9549"/>
                </a:lnTo>
                <a:cubicBezTo>
                  <a:pt x="11014" y="9644"/>
                  <a:pt x="11085" y="9716"/>
                  <a:pt x="11181" y="9716"/>
                </a:cubicBezTo>
                <a:cubicBezTo>
                  <a:pt x="11264" y="9716"/>
                  <a:pt x="11335" y="9644"/>
                  <a:pt x="11335" y="9549"/>
                </a:cubicBezTo>
                <a:lnTo>
                  <a:pt x="11335" y="8775"/>
                </a:lnTo>
                <a:cubicBezTo>
                  <a:pt x="11335" y="8704"/>
                  <a:pt x="11371" y="8632"/>
                  <a:pt x="11395" y="8561"/>
                </a:cubicBezTo>
                <a:lnTo>
                  <a:pt x="11573" y="8275"/>
                </a:lnTo>
                <a:cubicBezTo>
                  <a:pt x="11657" y="8156"/>
                  <a:pt x="11693" y="8001"/>
                  <a:pt x="11693" y="7870"/>
                </a:cubicBezTo>
                <a:lnTo>
                  <a:pt x="11693" y="6025"/>
                </a:lnTo>
                <a:cubicBezTo>
                  <a:pt x="11514" y="5823"/>
                  <a:pt x="11395" y="5620"/>
                  <a:pt x="11204" y="5537"/>
                </a:cubicBezTo>
                <a:lnTo>
                  <a:pt x="10776" y="5311"/>
                </a:lnTo>
                <a:lnTo>
                  <a:pt x="10764" y="5299"/>
                </a:lnTo>
                <a:lnTo>
                  <a:pt x="10764" y="5025"/>
                </a:lnTo>
                <a:cubicBezTo>
                  <a:pt x="10978" y="4870"/>
                  <a:pt x="11133" y="4596"/>
                  <a:pt x="11133" y="4287"/>
                </a:cubicBezTo>
                <a:lnTo>
                  <a:pt x="11133" y="3918"/>
                </a:lnTo>
                <a:cubicBezTo>
                  <a:pt x="11133" y="3513"/>
                  <a:pt x="10800" y="3179"/>
                  <a:pt x="10407" y="3179"/>
                </a:cubicBezTo>
                <a:lnTo>
                  <a:pt x="10014" y="3179"/>
                </a:lnTo>
                <a:lnTo>
                  <a:pt x="10014" y="2846"/>
                </a:lnTo>
                <a:cubicBezTo>
                  <a:pt x="10014" y="2632"/>
                  <a:pt x="9895" y="2453"/>
                  <a:pt x="9716" y="2346"/>
                </a:cubicBezTo>
                <a:lnTo>
                  <a:pt x="9287" y="2132"/>
                </a:lnTo>
                <a:lnTo>
                  <a:pt x="9276" y="2108"/>
                </a:lnTo>
                <a:lnTo>
                  <a:pt x="9276" y="1846"/>
                </a:lnTo>
                <a:cubicBezTo>
                  <a:pt x="9490" y="1679"/>
                  <a:pt x="9645" y="1417"/>
                  <a:pt x="9645" y="1096"/>
                </a:cubicBezTo>
                <a:lnTo>
                  <a:pt x="9645" y="727"/>
                </a:lnTo>
                <a:cubicBezTo>
                  <a:pt x="9645" y="322"/>
                  <a:pt x="9311" y="0"/>
                  <a:pt x="8918" y="0"/>
                </a:cubicBezTo>
                <a:lnTo>
                  <a:pt x="8537" y="0"/>
                </a:lnTo>
                <a:cubicBezTo>
                  <a:pt x="8133" y="0"/>
                  <a:pt x="7811" y="322"/>
                  <a:pt x="7811" y="727"/>
                </a:cubicBezTo>
                <a:lnTo>
                  <a:pt x="7811" y="1096"/>
                </a:lnTo>
                <a:cubicBezTo>
                  <a:pt x="7811" y="1393"/>
                  <a:pt x="7966" y="1667"/>
                  <a:pt x="8180" y="1846"/>
                </a:cubicBezTo>
                <a:lnTo>
                  <a:pt x="8180" y="2108"/>
                </a:lnTo>
                <a:cubicBezTo>
                  <a:pt x="8180" y="2108"/>
                  <a:pt x="8180" y="2132"/>
                  <a:pt x="8168" y="2132"/>
                </a:cubicBezTo>
                <a:lnTo>
                  <a:pt x="7740" y="2346"/>
                </a:lnTo>
                <a:cubicBezTo>
                  <a:pt x="7561" y="2441"/>
                  <a:pt x="7442" y="2632"/>
                  <a:pt x="7442" y="2846"/>
                </a:cubicBezTo>
                <a:lnTo>
                  <a:pt x="7442" y="3179"/>
                </a:lnTo>
                <a:lnTo>
                  <a:pt x="7037" y="3179"/>
                </a:lnTo>
                <a:lnTo>
                  <a:pt x="7037" y="2846"/>
                </a:lnTo>
                <a:cubicBezTo>
                  <a:pt x="7037" y="2632"/>
                  <a:pt x="6918" y="2453"/>
                  <a:pt x="6740" y="2346"/>
                </a:cubicBezTo>
                <a:lnTo>
                  <a:pt x="6311" y="2132"/>
                </a:lnTo>
                <a:lnTo>
                  <a:pt x="6299" y="2108"/>
                </a:lnTo>
                <a:lnTo>
                  <a:pt x="6299" y="1846"/>
                </a:lnTo>
                <a:cubicBezTo>
                  <a:pt x="6513" y="1679"/>
                  <a:pt x="6668" y="1417"/>
                  <a:pt x="6668" y="1096"/>
                </a:cubicBezTo>
                <a:lnTo>
                  <a:pt x="6668" y="727"/>
                </a:lnTo>
                <a:cubicBezTo>
                  <a:pt x="6668" y="322"/>
                  <a:pt x="6335" y="0"/>
                  <a:pt x="5942" y="0"/>
                </a:cubicBezTo>
                <a:lnTo>
                  <a:pt x="5561" y="0"/>
                </a:lnTo>
                <a:cubicBezTo>
                  <a:pt x="5168" y="0"/>
                  <a:pt x="4835" y="322"/>
                  <a:pt x="4835" y="727"/>
                </a:cubicBezTo>
                <a:lnTo>
                  <a:pt x="4835" y="1096"/>
                </a:lnTo>
                <a:cubicBezTo>
                  <a:pt x="4835" y="1393"/>
                  <a:pt x="4989" y="1667"/>
                  <a:pt x="5204" y="1846"/>
                </a:cubicBezTo>
                <a:lnTo>
                  <a:pt x="5204" y="2108"/>
                </a:lnTo>
                <a:cubicBezTo>
                  <a:pt x="5204" y="2108"/>
                  <a:pt x="5204" y="2132"/>
                  <a:pt x="5192" y="2132"/>
                </a:cubicBezTo>
                <a:lnTo>
                  <a:pt x="4763" y="2346"/>
                </a:lnTo>
                <a:cubicBezTo>
                  <a:pt x="4585" y="2441"/>
                  <a:pt x="4465" y="2632"/>
                  <a:pt x="4465" y="2846"/>
                </a:cubicBezTo>
                <a:lnTo>
                  <a:pt x="4465" y="3179"/>
                </a:lnTo>
                <a:lnTo>
                  <a:pt x="4061" y="3179"/>
                </a:lnTo>
                <a:lnTo>
                  <a:pt x="4061" y="2846"/>
                </a:lnTo>
                <a:cubicBezTo>
                  <a:pt x="4061" y="2632"/>
                  <a:pt x="3942" y="2453"/>
                  <a:pt x="3763" y="2346"/>
                </a:cubicBezTo>
                <a:lnTo>
                  <a:pt x="3334" y="2132"/>
                </a:lnTo>
                <a:lnTo>
                  <a:pt x="3322" y="2108"/>
                </a:lnTo>
                <a:lnTo>
                  <a:pt x="3322" y="1846"/>
                </a:lnTo>
                <a:cubicBezTo>
                  <a:pt x="3537" y="1679"/>
                  <a:pt x="3692" y="1417"/>
                  <a:pt x="3692" y="1096"/>
                </a:cubicBezTo>
                <a:lnTo>
                  <a:pt x="3692" y="727"/>
                </a:lnTo>
                <a:cubicBezTo>
                  <a:pt x="3692" y="322"/>
                  <a:pt x="3358" y="0"/>
                  <a:pt x="2965" y="0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5036022" y="3171377"/>
            <a:ext cx="3049187" cy="1034403"/>
          </a:xfrm>
        </p:spPr>
        <p:txBody>
          <a:bodyPr/>
          <a:lstStyle/>
          <a:p>
            <a:pPr marL="158750" indent="0" algn="ctr">
              <a:buNone/>
            </a:pPr>
            <a:r>
              <a:rPr lang="hr-HR" dirty="0" smtClean="0"/>
              <a:t>Rožić Roko</a:t>
            </a:r>
            <a:endParaRPr lang="hr-HR" dirty="0"/>
          </a:p>
        </p:txBody>
      </p:sp>
      <p:grpSp>
        <p:nvGrpSpPr>
          <p:cNvPr id="8" name="Google Shape;9409;p50"/>
          <p:cNvGrpSpPr/>
          <p:nvPr/>
        </p:nvGrpSpPr>
        <p:grpSpPr>
          <a:xfrm>
            <a:off x="3868911" y="2041689"/>
            <a:ext cx="1039456" cy="739740"/>
            <a:chOff x="6188327" y="2955408"/>
            <a:chExt cx="371395" cy="272857"/>
          </a:xfrm>
        </p:grpSpPr>
        <p:sp>
          <p:nvSpPr>
            <p:cNvPr id="9" name="Google Shape;9410;p50"/>
            <p:cNvSpPr/>
            <p:nvPr/>
          </p:nvSpPr>
          <p:spPr>
            <a:xfrm>
              <a:off x="6229990" y="2978897"/>
              <a:ext cx="289567" cy="197840"/>
            </a:xfrm>
            <a:custGeom>
              <a:avLst/>
              <a:gdLst/>
              <a:ahLst/>
              <a:cxnLst/>
              <a:rect l="l" t="t" r="r" b="b"/>
              <a:pathLst>
                <a:path w="9098" h="6216" extrusionOk="0">
                  <a:moveTo>
                    <a:pt x="2894" y="1263"/>
                  </a:moveTo>
                  <a:cubicBezTo>
                    <a:pt x="3097" y="1263"/>
                    <a:pt x="3263" y="1429"/>
                    <a:pt x="3263" y="1632"/>
                  </a:cubicBezTo>
                  <a:lnTo>
                    <a:pt x="3263" y="2001"/>
                  </a:lnTo>
                  <a:cubicBezTo>
                    <a:pt x="3263" y="2322"/>
                    <a:pt x="3013" y="2572"/>
                    <a:pt x="2704" y="2572"/>
                  </a:cubicBezTo>
                  <a:cubicBezTo>
                    <a:pt x="2406" y="2561"/>
                    <a:pt x="2144" y="2299"/>
                    <a:pt x="2144" y="2001"/>
                  </a:cubicBezTo>
                  <a:lnTo>
                    <a:pt x="2144" y="1632"/>
                  </a:lnTo>
                  <a:cubicBezTo>
                    <a:pt x="2144" y="1429"/>
                    <a:pt x="2311" y="1263"/>
                    <a:pt x="2525" y="1263"/>
                  </a:cubicBezTo>
                  <a:close/>
                  <a:moveTo>
                    <a:pt x="7264" y="1084"/>
                  </a:moveTo>
                  <a:cubicBezTo>
                    <a:pt x="7371" y="1084"/>
                    <a:pt x="7466" y="1168"/>
                    <a:pt x="7466" y="1275"/>
                  </a:cubicBezTo>
                  <a:lnTo>
                    <a:pt x="7466" y="1822"/>
                  </a:lnTo>
                  <a:cubicBezTo>
                    <a:pt x="7466" y="1894"/>
                    <a:pt x="7430" y="1953"/>
                    <a:pt x="7359" y="1989"/>
                  </a:cubicBezTo>
                  <a:cubicBezTo>
                    <a:pt x="7299" y="2025"/>
                    <a:pt x="7264" y="2084"/>
                    <a:pt x="7264" y="2144"/>
                  </a:cubicBezTo>
                  <a:lnTo>
                    <a:pt x="7264" y="2406"/>
                  </a:lnTo>
                  <a:cubicBezTo>
                    <a:pt x="7264" y="2477"/>
                    <a:pt x="7323" y="2549"/>
                    <a:pt x="7407" y="2572"/>
                  </a:cubicBezTo>
                  <a:lnTo>
                    <a:pt x="7859" y="2692"/>
                  </a:lnTo>
                  <a:cubicBezTo>
                    <a:pt x="7954" y="2703"/>
                    <a:pt x="8014" y="2787"/>
                    <a:pt x="8014" y="2882"/>
                  </a:cubicBezTo>
                  <a:lnTo>
                    <a:pt x="8014" y="2930"/>
                  </a:lnTo>
                  <a:lnTo>
                    <a:pt x="6168" y="2930"/>
                  </a:lnTo>
                  <a:lnTo>
                    <a:pt x="6168" y="2882"/>
                  </a:lnTo>
                  <a:cubicBezTo>
                    <a:pt x="6168" y="2787"/>
                    <a:pt x="6228" y="2715"/>
                    <a:pt x="6311" y="2692"/>
                  </a:cubicBezTo>
                  <a:lnTo>
                    <a:pt x="6776" y="2572"/>
                  </a:lnTo>
                  <a:cubicBezTo>
                    <a:pt x="6847" y="2549"/>
                    <a:pt x="6907" y="2477"/>
                    <a:pt x="6907" y="2406"/>
                  </a:cubicBezTo>
                  <a:lnTo>
                    <a:pt x="6907" y="2144"/>
                  </a:lnTo>
                  <a:cubicBezTo>
                    <a:pt x="6895" y="2060"/>
                    <a:pt x="6871" y="2025"/>
                    <a:pt x="6811" y="1989"/>
                  </a:cubicBezTo>
                  <a:cubicBezTo>
                    <a:pt x="6752" y="1953"/>
                    <a:pt x="6704" y="1882"/>
                    <a:pt x="6704" y="1822"/>
                  </a:cubicBezTo>
                  <a:lnTo>
                    <a:pt x="6704" y="1275"/>
                  </a:lnTo>
                  <a:cubicBezTo>
                    <a:pt x="6704" y="1168"/>
                    <a:pt x="6787" y="1084"/>
                    <a:pt x="6895" y="1084"/>
                  </a:cubicBezTo>
                  <a:close/>
                  <a:moveTo>
                    <a:pt x="8752" y="334"/>
                  </a:moveTo>
                  <a:lnTo>
                    <a:pt x="8752" y="2930"/>
                  </a:lnTo>
                  <a:lnTo>
                    <a:pt x="8371" y="2930"/>
                  </a:lnTo>
                  <a:lnTo>
                    <a:pt x="8371" y="2882"/>
                  </a:lnTo>
                  <a:cubicBezTo>
                    <a:pt x="8371" y="2632"/>
                    <a:pt x="8204" y="2418"/>
                    <a:pt x="7966" y="2358"/>
                  </a:cubicBezTo>
                  <a:lnTo>
                    <a:pt x="7645" y="2287"/>
                  </a:lnTo>
                  <a:lnTo>
                    <a:pt x="7645" y="2227"/>
                  </a:lnTo>
                  <a:cubicBezTo>
                    <a:pt x="7764" y="2120"/>
                    <a:pt x="7823" y="1977"/>
                    <a:pt x="7823" y="1822"/>
                  </a:cubicBezTo>
                  <a:lnTo>
                    <a:pt x="7823" y="1275"/>
                  </a:lnTo>
                  <a:cubicBezTo>
                    <a:pt x="7823" y="977"/>
                    <a:pt x="7585" y="739"/>
                    <a:pt x="7288" y="739"/>
                  </a:cubicBezTo>
                  <a:lnTo>
                    <a:pt x="6907" y="739"/>
                  </a:lnTo>
                  <a:cubicBezTo>
                    <a:pt x="6609" y="739"/>
                    <a:pt x="6371" y="977"/>
                    <a:pt x="6371" y="1275"/>
                  </a:cubicBezTo>
                  <a:lnTo>
                    <a:pt x="6371" y="1822"/>
                  </a:lnTo>
                  <a:cubicBezTo>
                    <a:pt x="6371" y="1977"/>
                    <a:pt x="6454" y="2120"/>
                    <a:pt x="6549" y="2227"/>
                  </a:cubicBezTo>
                  <a:lnTo>
                    <a:pt x="6549" y="2287"/>
                  </a:lnTo>
                  <a:lnTo>
                    <a:pt x="6228" y="2358"/>
                  </a:lnTo>
                  <a:cubicBezTo>
                    <a:pt x="5990" y="2418"/>
                    <a:pt x="5823" y="2632"/>
                    <a:pt x="5823" y="2882"/>
                  </a:cubicBezTo>
                  <a:lnTo>
                    <a:pt x="5823" y="2930"/>
                  </a:lnTo>
                  <a:lnTo>
                    <a:pt x="5442" y="2930"/>
                  </a:lnTo>
                  <a:lnTo>
                    <a:pt x="5442" y="334"/>
                  </a:lnTo>
                  <a:close/>
                  <a:moveTo>
                    <a:pt x="2894" y="2906"/>
                  </a:moveTo>
                  <a:lnTo>
                    <a:pt x="2894" y="2989"/>
                  </a:lnTo>
                  <a:cubicBezTo>
                    <a:pt x="2894" y="3049"/>
                    <a:pt x="2906" y="3108"/>
                    <a:pt x="2954" y="3168"/>
                  </a:cubicBezTo>
                  <a:lnTo>
                    <a:pt x="2716" y="3406"/>
                  </a:lnTo>
                  <a:lnTo>
                    <a:pt x="2704" y="3406"/>
                  </a:lnTo>
                  <a:lnTo>
                    <a:pt x="2466" y="3168"/>
                  </a:lnTo>
                  <a:cubicBezTo>
                    <a:pt x="2489" y="3108"/>
                    <a:pt x="2501" y="3049"/>
                    <a:pt x="2501" y="2989"/>
                  </a:cubicBezTo>
                  <a:lnTo>
                    <a:pt x="2501" y="2906"/>
                  </a:lnTo>
                  <a:close/>
                  <a:moveTo>
                    <a:pt x="3251" y="3346"/>
                  </a:moveTo>
                  <a:lnTo>
                    <a:pt x="3597" y="3477"/>
                  </a:lnTo>
                  <a:cubicBezTo>
                    <a:pt x="3739" y="3537"/>
                    <a:pt x="3835" y="3668"/>
                    <a:pt x="3835" y="3835"/>
                  </a:cubicBezTo>
                  <a:lnTo>
                    <a:pt x="3835" y="4918"/>
                  </a:lnTo>
                  <a:cubicBezTo>
                    <a:pt x="3835" y="5025"/>
                    <a:pt x="3739" y="5108"/>
                    <a:pt x="3632" y="5108"/>
                  </a:cubicBezTo>
                  <a:lnTo>
                    <a:pt x="2894" y="5108"/>
                  </a:lnTo>
                  <a:lnTo>
                    <a:pt x="2894" y="4906"/>
                  </a:lnTo>
                  <a:lnTo>
                    <a:pt x="3263" y="4906"/>
                  </a:lnTo>
                  <a:cubicBezTo>
                    <a:pt x="3358" y="4906"/>
                    <a:pt x="3430" y="4835"/>
                    <a:pt x="3430" y="4739"/>
                  </a:cubicBezTo>
                  <a:lnTo>
                    <a:pt x="3430" y="4192"/>
                  </a:lnTo>
                  <a:cubicBezTo>
                    <a:pt x="3430" y="4096"/>
                    <a:pt x="3358" y="4025"/>
                    <a:pt x="3263" y="4025"/>
                  </a:cubicBezTo>
                  <a:cubicBezTo>
                    <a:pt x="3180" y="4025"/>
                    <a:pt x="3097" y="4096"/>
                    <a:pt x="3097" y="4192"/>
                  </a:cubicBezTo>
                  <a:lnTo>
                    <a:pt x="3097" y="4561"/>
                  </a:lnTo>
                  <a:lnTo>
                    <a:pt x="2346" y="4561"/>
                  </a:lnTo>
                  <a:lnTo>
                    <a:pt x="2346" y="4192"/>
                  </a:lnTo>
                  <a:cubicBezTo>
                    <a:pt x="2346" y="4096"/>
                    <a:pt x="2263" y="4025"/>
                    <a:pt x="2180" y="4025"/>
                  </a:cubicBezTo>
                  <a:cubicBezTo>
                    <a:pt x="2085" y="4025"/>
                    <a:pt x="2013" y="4096"/>
                    <a:pt x="2013" y="4192"/>
                  </a:cubicBezTo>
                  <a:lnTo>
                    <a:pt x="2013" y="4739"/>
                  </a:lnTo>
                  <a:cubicBezTo>
                    <a:pt x="2013" y="4835"/>
                    <a:pt x="2085" y="4906"/>
                    <a:pt x="2180" y="4906"/>
                  </a:cubicBezTo>
                  <a:lnTo>
                    <a:pt x="2549" y="4906"/>
                  </a:lnTo>
                  <a:lnTo>
                    <a:pt x="2549" y="5120"/>
                  </a:lnTo>
                  <a:lnTo>
                    <a:pt x="1811" y="5120"/>
                  </a:lnTo>
                  <a:cubicBezTo>
                    <a:pt x="1704" y="5120"/>
                    <a:pt x="1608" y="5025"/>
                    <a:pt x="1608" y="4918"/>
                  </a:cubicBezTo>
                  <a:lnTo>
                    <a:pt x="1608" y="3835"/>
                  </a:lnTo>
                  <a:lnTo>
                    <a:pt x="1596" y="3835"/>
                  </a:lnTo>
                  <a:cubicBezTo>
                    <a:pt x="1596" y="3680"/>
                    <a:pt x="1704" y="3537"/>
                    <a:pt x="1834" y="3477"/>
                  </a:cubicBezTo>
                  <a:lnTo>
                    <a:pt x="2180" y="3346"/>
                  </a:lnTo>
                  <a:lnTo>
                    <a:pt x="2466" y="3632"/>
                  </a:lnTo>
                  <a:cubicBezTo>
                    <a:pt x="2537" y="3704"/>
                    <a:pt x="2620" y="3727"/>
                    <a:pt x="2716" y="3727"/>
                  </a:cubicBezTo>
                  <a:cubicBezTo>
                    <a:pt x="2799" y="3727"/>
                    <a:pt x="2894" y="3704"/>
                    <a:pt x="2966" y="3632"/>
                  </a:cubicBezTo>
                  <a:lnTo>
                    <a:pt x="3251" y="3346"/>
                  </a:lnTo>
                  <a:close/>
                  <a:moveTo>
                    <a:pt x="5097" y="5085"/>
                  </a:moveTo>
                  <a:lnTo>
                    <a:pt x="5097" y="5847"/>
                  </a:lnTo>
                  <a:lnTo>
                    <a:pt x="322" y="5847"/>
                  </a:lnTo>
                  <a:lnTo>
                    <a:pt x="322" y="5085"/>
                  </a:lnTo>
                  <a:lnTo>
                    <a:pt x="1287" y="5085"/>
                  </a:lnTo>
                  <a:cubicBezTo>
                    <a:pt x="1358" y="5287"/>
                    <a:pt x="1549" y="5454"/>
                    <a:pt x="1787" y="5454"/>
                  </a:cubicBezTo>
                  <a:lnTo>
                    <a:pt x="3620" y="5454"/>
                  </a:lnTo>
                  <a:cubicBezTo>
                    <a:pt x="3859" y="5454"/>
                    <a:pt x="4049" y="5311"/>
                    <a:pt x="4132" y="5085"/>
                  </a:cubicBezTo>
                  <a:close/>
                  <a:moveTo>
                    <a:pt x="7288" y="4001"/>
                  </a:moveTo>
                  <a:cubicBezTo>
                    <a:pt x="7383" y="4001"/>
                    <a:pt x="7478" y="4085"/>
                    <a:pt x="7478" y="4192"/>
                  </a:cubicBezTo>
                  <a:lnTo>
                    <a:pt x="7478" y="4739"/>
                  </a:lnTo>
                  <a:cubicBezTo>
                    <a:pt x="7478" y="4823"/>
                    <a:pt x="7442" y="4870"/>
                    <a:pt x="7371" y="4906"/>
                  </a:cubicBezTo>
                  <a:cubicBezTo>
                    <a:pt x="7311" y="4942"/>
                    <a:pt x="7288" y="5001"/>
                    <a:pt x="7288" y="5061"/>
                  </a:cubicBezTo>
                  <a:lnTo>
                    <a:pt x="7288" y="5323"/>
                  </a:lnTo>
                  <a:cubicBezTo>
                    <a:pt x="7288" y="5394"/>
                    <a:pt x="7347" y="5466"/>
                    <a:pt x="7419" y="5489"/>
                  </a:cubicBezTo>
                  <a:lnTo>
                    <a:pt x="7883" y="5609"/>
                  </a:lnTo>
                  <a:cubicBezTo>
                    <a:pt x="7966" y="5620"/>
                    <a:pt x="8026" y="5716"/>
                    <a:pt x="8026" y="5799"/>
                  </a:cubicBezTo>
                  <a:lnTo>
                    <a:pt x="8026" y="5847"/>
                  </a:lnTo>
                  <a:lnTo>
                    <a:pt x="6168" y="5847"/>
                  </a:lnTo>
                  <a:lnTo>
                    <a:pt x="6168" y="5799"/>
                  </a:lnTo>
                  <a:cubicBezTo>
                    <a:pt x="6168" y="5716"/>
                    <a:pt x="6228" y="5632"/>
                    <a:pt x="6311" y="5609"/>
                  </a:cubicBezTo>
                  <a:lnTo>
                    <a:pt x="6776" y="5489"/>
                  </a:lnTo>
                  <a:cubicBezTo>
                    <a:pt x="6847" y="5478"/>
                    <a:pt x="6907" y="5394"/>
                    <a:pt x="6907" y="5323"/>
                  </a:cubicBezTo>
                  <a:lnTo>
                    <a:pt x="6907" y="5061"/>
                  </a:lnTo>
                  <a:cubicBezTo>
                    <a:pt x="6907" y="5001"/>
                    <a:pt x="6883" y="4942"/>
                    <a:pt x="6823" y="4906"/>
                  </a:cubicBezTo>
                  <a:cubicBezTo>
                    <a:pt x="6764" y="4870"/>
                    <a:pt x="6716" y="4799"/>
                    <a:pt x="6716" y="4739"/>
                  </a:cubicBezTo>
                  <a:lnTo>
                    <a:pt x="6716" y="4192"/>
                  </a:lnTo>
                  <a:cubicBezTo>
                    <a:pt x="6716" y="4085"/>
                    <a:pt x="6811" y="4001"/>
                    <a:pt x="6907" y="4001"/>
                  </a:cubicBezTo>
                  <a:close/>
                  <a:moveTo>
                    <a:pt x="8740" y="3275"/>
                  </a:moveTo>
                  <a:lnTo>
                    <a:pt x="8740" y="5847"/>
                  </a:lnTo>
                  <a:lnTo>
                    <a:pt x="8359" y="5847"/>
                  </a:lnTo>
                  <a:lnTo>
                    <a:pt x="8359" y="5799"/>
                  </a:lnTo>
                  <a:cubicBezTo>
                    <a:pt x="8359" y="5549"/>
                    <a:pt x="8192" y="5335"/>
                    <a:pt x="7954" y="5275"/>
                  </a:cubicBezTo>
                  <a:lnTo>
                    <a:pt x="7621" y="5204"/>
                  </a:lnTo>
                  <a:lnTo>
                    <a:pt x="7621" y="5144"/>
                  </a:lnTo>
                  <a:cubicBezTo>
                    <a:pt x="7740" y="5037"/>
                    <a:pt x="7800" y="4894"/>
                    <a:pt x="7800" y="4739"/>
                  </a:cubicBezTo>
                  <a:lnTo>
                    <a:pt x="7800" y="4192"/>
                  </a:lnTo>
                  <a:cubicBezTo>
                    <a:pt x="7800" y="3894"/>
                    <a:pt x="7561" y="3656"/>
                    <a:pt x="7264" y="3656"/>
                  </a:cubicBezTo>
                  <a:lnTo>
                    <a:pt x="6895" y="3656"/>
                  </a:lnTo>
                  <a:cubicBezTo>
                    <a:pt x="6597" y="3656"/>
                    <a:pt x="6359" y="3894"/>
                    <a:pt x="6359" y="4192"/>
                  </a:cubicBezTo>
                  <a:lnTo>
                    <a:pt x="6359" y="4739"/>
                  </a:lnTo>
                  <a:cubicBezTo>
                    <a:pt x="6359" y="4894"/>
                    <a:pt x="6430" y="5037"/>
                    <a:pt x="6537" y="5144"/>
                  </a:cubicBezTo>
                  <a:lnTo>
                    <a:pt x="6537" y="5204"/>
                  </a:lnTo>
                  <a:lnTo>
                    <a:pt x="6216" y="5275"/>
                  </a:lnTo>
                  <a:cubicBezTo>
                    <a:pt x="5978" y="5335"/>
                    <a:pt x="5811" y="5549"/>
                    <a:pt x="5811" y="5799"/>
                  </a:cubicBezTo>
                  <a:lnTo>
                    <a:pt x="5811" y="5847"/>
                  </a:lnTo>
                  <a:lnTo>
                    <a:pt x="5418" y="5847"/>
                  </a:lnTo>
                  <a:lnTo>
                    <a:pt x="5418" y="3275"/>
                  </a:lnTo>
                  <a:close/>
                  <a:moveTo>
                    <a:pt x="1430" y="1"/>
                  </a:moveTo>
                  <a:cubicBezTo>
                    <a:pt x="1346" y="1"/>
                    <a:pt x="1275" y="72"/>
                    <a:pt x="1275" y="155"/>
                  </a:cubicBezTo>
                  <a:cubicBezTo>
                    <a:pt x="1275" y="251"/>
                    <a:pt x="1346" y="322"/>
                    <a:pt x="1430" y="322"/>
                  </a:cubicBezTo>
                  <a:lnTo>
                    <a:pt x="5097" y="322"/>
                  </a:lnTo>
                  <a:lnTo>
                    <a:pt x="5097" y="4763"/>
                  </a:lnTo>
                  <a:lnTo>
                    <a:pt x="4156" y="4763"/>
                  </a:lnTo>
                  <a:lnTo>
                    <a:pt x="4156" y="3835"/>
                  </a:lnTo>
                  <a:cubicBezTo>
                    <a:pt x="4156" y="3537"/>
                    <a:pt x="3978" y="3275"/>
                    <a:pt x="3692" y="3168"/>
                  </a:cubicBezTo>
                  <a:lnTo>
                    <a:pt x="3251" y="2989"/>
                  </a:lnTo>
                  <a:lnTo>
                    <a:pt x="3251" y="2965"/>
                  </a:lnTo>
                  <a:lnTo>
                    <a:pt x="3251" y="2715"/>
                  </a:lnTo>
                  <a:cubicBezTo>
                    <a:pt x="3478" y="2549"/>
                    <a:pt x="3620" y="2287"/>
                    <a:pt x="3620" y="1989"/>
                  </a:cubicBezTo>
                  <a:lnTo>
                    <a:pt x="3620" y="1632"/>
                  </a:lnTo>
                  <a:cubicBezTo>
                    <a:pt x="3620" y="1227"/>
                    <a:pt x="3299" y="917"/>
                    <a:pt x="2906" y="917"/>
                  </a:cubicBezTo>
                  <a:lnTo>
                    <a:pt x="2537" y="917"/>
                  </a:lnTo>
                  <a:cubicBezTo>
                    <a:pt x="2132" y="917"/>
                    <a:pt x="1823" y="1251"/>
                    <a:pt x="1823" y="1632"/>
                  </a:cubicBezTo>
                  <a:lnTo>
                    <a:pt x="1823" y="2001"/>
                  </a:lnTo>
                  <a:cubicBezTo>
                    <a:pt x="1823" y="2299"/>
                    <a:pt x="1965" y="2572"/>
                    <a:pt x="2192" y="2739"/>
                  </a:cubicBezTo>
                  <a:lnTo>
                    <a:pt x="2192" y="2989"/>
                  </a:lnTo>
                  <a:lnTo>
                    <a:pt x="2192" y="3001"/>
                  </a:lnTo>
                  <a:lnTo>
                    <a:pt x="1751" y="3180"/>
                  </a:lnTo>
                  <a:cubicBezTo>
                    <a:pt x="1477" y="3287"/>
                    <a:pt x="1287" y="3549"/>
                    <a:pt x="1287" y="3846"/>
                  </a:cubicBezTo>
                  <a:lnTo>
                    <a:pt x="1287" y="4775"/>
                  </a:lnTo>
                  <a:lnTo>
                    <a:pt x="346" y="4775"/>
                  </a:lnTo>
                  <a:lnTo>
                    <a:pt x="346" y="370"/>
                  </a:lnTo>
                  <a:lnTo>
                    <a:pt x="715" y="370"/>
                  </a:lnTo>
                  <a:cubicBezTo>
                    <a:pt x="811" y="370"/>
                    <a:pt x="882" y="298"/>
                    <a:pt x="882" y="203"/>
                  </a:cubicBezTo>
                  <a:cubicBezTo>
                    <a:pt x="882" y="120"/>
                    <a:pt x="811" y="36"/>
                    <a:pt x="715" y="36"/>
                  </a:cubicBezTo>
                  <a:lnTo>
                    <a:pt x="168" y="36"/>
                  </a:lnTo>
                  <a:cubicBezTo>
                    <a:pt x="84" y="36"/>
                    <a:pt x="1" y="120"/>
                    <a:pt x="1" y="203"/>
                  </a:cubicBezTo>
                  <a:lnTo>
                    <a:pt x="1" y="6049"/>
                  </a:lnTo>
                  <a:cubicBezTo>
                    <a:pt x="1" y="6144"/>
                    <a:pt x="84" y="6216"/>
                    <a:pt x="168" y="6216"/>
                  </a:cubicBezTo>
                  <a:lnTo>
                    <a:pt x="8931" y="6216"/>
                  </a:lnTo>
                  <a:cubicBezTo>
                    <a:pt x="9026" y="6216"/>
                    <a:pt x="9097" y="6144"/>
                    <a:pt x="9097" y="6049"/>
                  </a:cubicBezTo>
                  <a:lnTo>
                    <a:pt x="9097" y="203"/>
                  </a:lnTo>
                  <a:cubicBezTo>
                    <a:pt x="9085" y="84"/>
                    <a:pt x="9014" y="1"/>
                    <a:pt x="891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9411;p50"/>
            <p:cNvSpPr/>
            <p:nvPr/>
          </p:nvSpPr>
          <p:spPr>
            <a:xfrm>
              <a:off x="6188327" y="2955408"/>
              <a:ext cx="371395" cy="272857"/>
            </a:xfrm>
            <a:custGeom>
              <a:avLst/>
              <a:gdLst/>
              <a:ahLst/>
              <a:cxnLst/>
              <a:rect l="l" t="t" r="r" b="b"/>
              <a:pathLst>
                <a:path w="11669" h="8573" extrusionOk="0">
                  <a:moveTo>
                    <a:pt x="10597" y="358"/>
                  </a:moveTo>
                  <a:cubicBezTo>
                    <a:pt x="10704" y="358"/>
                    <a:pt x="10799" y="453"/>
                    <a:pt x="10799" y="548"/>
                  </a:cubicBezTo>
                  <a:lnTo>
                    <a:pt x="10799" y="7323"/>
                  </a:lnTo>
                  <a:lnTo>
                    <a:pt x="10418" y="7323"/>
                  </a:lnTo>
                  <a:cubicBezTo>
                    <a:pt x="10335" y="7323"/>
                    <a:pt x="10263" y="7394"/>
                    <a:pt x="10263" y="7490"/>
                  </a:cubicBezTo>
                  <a:cubicBezTo>
                    <a:pt x="10263" y="7585"/>
                    <a:pt x="10335" y="7656"/>
                    <a:pt x="10418" y="7656"/>
                  </a:cubicBezTo>
                  <a:lnTo>
                    <a:pt x="11323" y="7656"/>
                  </a:lnTo>
                  <a:cubicBezTo>
                    <a:pt x="11323" y="7656"/>
                    <a:pt x="11347" y="7656"/>
                    <a:pt x="11347" y="7668"/>
                  </a:cubicBezTo>
                  <a:lnTo>
                    <a:pt x="11347" y="8037"/>
                  </a:lnTo>
                  <a:cubicBezTo>
                    <a:pt x="11335" y="8144"/>
                    <a:pt x="11240" y="8240"/>
                    <a:pt x="11133" y="8240"/>
                  </a:cubicBezTo>
                  <a:lnTo>
                    <a:pt x="536" y="8240"/>
                  </a:lnTo>
                  <a:cubicBezTo>
                    <a:pt x="441" y="8240"/>
                    <a:pt x="346" y="8144"/>
                    <a:pt x="346" y="8037"/>
                  </a:cubicBezTo>
                  <a:lnTo>
                    <a:pt x="346" y="7668"/>
                  </a:lnTo>
                  <a:cubicBezTo>
                    <a:pt x="346" y="7668"/>
                    <a:pt x="346" y="7656"/>
                    <a:pt x="357" y="7656"/>
                  </a:cubicBezTo>
                  <a:lnTo>
                    <a:pt x="9680" y="7656"/>
                  </a:lnTo>
                  <a:cubicBezTo>
                    <a:pt x="9763" y="7656"/>
                    <a:pt x="9835" y="7585"/>
                    <a:pt x="9835" y="7490"/>
                  </a:cubicBezTo>
                  <a:cubicBezTo>
                    <a:pt x="9835" y="7394"/>
                    <a:pt x="9763" y="7323"/>
                    <a:pt x="9680" y="7323"/>
                  </a:cubicBezTo>
                  <a:lnTo>
                    <a:pt x="893" y="7323"/>
                  </a:lnTo>
                  <a:lnTo>
                    <a:pt x="893" y="548"/>
                  </a:lnTo>
                  <a:cubicBezTo>
                    <a:pt x="893" y="453"/>
                    <a:pt x="988" y="358"/>
                    <a:pt x="1084" y="358"/>
                  </a:cubicBezTo>
                  <a:close/>
                  <a:moveTo>
                    <a:pt x="1096" y="1"/>
                  </a:moveTo>
                  <a:cubicBezTo>
                    <a:pt x="798" y="1"/>
                    <a:pt x="560" y="239"/>
                    <a:pt x="560" y="536"/>
                  </a:cubicBezTo>
                  <a:lnTo>
                    <a:pt x="560" y="7311"/>
                  </a:lnTo>
                  <a:lnTo>
                    <a:pt x="357" y="7311"/>
                  </a:lnTo>
                  <a:cubicBezTo>
                    <a:pt x="167" y="7311"/>
                    <a:pt x="0" y="7478"/>
                    <a:pt x="0" y="7668"/>
                  </a:cubicBezTo>
                  <a:lnTo>
                    <a:pt x="0" y="8037"/>
                  </a:lnTo>
                  <a:cubicBezTo>
                    <a:pt x="0" y="8335"/>
                    <a:pt x="238" y="8573"/>
                    <a:pt x="536" y="8573"/>
                  </a:cubicBezTo>
                  <a:lnTo>
                    <a:pt x="11133" y="8573"/>
                  </a:lnTo>
                  <a:cubicBezTo>
                    <a:pt x="11430" y="8573"/>
                    <a:pt x="11668" y="8335"/>
                    <a:pt x="11668" y="8037"/>
                  </a:cubicBezTo>
                  <a:lnTo>
                    <a:pt x="11668" y="7668"/>
                  </a:lnTo>
                  <a:cubicBezTo>
                    <a:pt x="11668" y="7478"/>
                    <a:pt x="11525" y="7311"/>
                    <a:pt x="11335" y="7311"/>
                  </a:cubicBezTo>
                  <a:lnTo>
                    <a:pt x="11133" y="7311"/>
                  </a:lnTo>
                  <a:lnTo>
                    <a:pt x="11133" y="536"/>
                  </a:lnTo>
                  <a:cubicBezTo>
                    <a:pt x="11133" y="239"/>
                    <a:pt x="10894" y="1"/>
                    <a:pt x="1059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" name="Google Shape;9963;p51"/>
          <p:cNvGrpSpPr/>
          <p:nvPr/>
        </p:nvGrpSpPr>
        <p:grpSpPr>
          <a:xfrm>
            <a:off x="6337498" y="1973674"/>
            <a:ext cx="941493" cy="803627"/>
            <a:chOff x="3967213" y="3356947"/>
            <a:chExt cx="368185" cy="354753"/>
          </a:xfrm>
        </p:grpSpPr>
        <p:sp>
          <p:nvSpPr>
            <p:cNvPr id="12" name="Google Shape;9964;p51"/>
            <p:cNvSpPr/>
            <p:nvPr/>
          </p:nvSpPr>
          <p:spPr>
            <a:xfrm>
              <a:off x="4180705" y="3356947"/>
              <a:ext cx="154693" cy="164292"/>
            </a:xfrm>
            <a:custGeom>
              <a:avLst/>
              <a:gdLst/>
              <a:ahLst/>
              <a:cxnLst/>
              <a:rect l="l" t="t" r="r" b="b"/>
              <a:pathLst>
                <a:path w="4883" h="5186" extrusionOk="0">
                  <a:moveTo>
                    <a:pt x="2526" y="0"/>
                  </a:moveTo>
                  <a:cubicBezTo>
                    <a:pt x="1765" y="0"/>
                    <a:pt x="1017" y="368"/>
                    <a:pt x="560" y="1042"/>
                  </a:cubicBezTo>
                  <a:cubicBezTo>
                    <a:pt x="1" y="1875"/>
                    <a:pt x="24" y="2959"/>
                    <a:pt x="632" y="3768"/>
                  </a:cubicBezTo>
                  <a:lnTo>
                    <a:pt x="572" y="5006"/>
                  </a:lnTo>
                  <a:cubicBezTo>
                    <a:pt x="572" y="5066"/>
                    <a:pt x="608" y="5126"/>
                    <a:pt x="655" y="5149"/>
                  </a:cubicBezTo>
                  <a:cubicBezTo>
                    <a:pt x="679" y="5161"/>
                    <a:pt x="715" y="5185"/>
                    <a:pt x="739" y="5185"/>
                  </a:cubicBezTo>
                  <a:cubicBezTo>
                    <a:pt x="774" y="5185"/>
                    <a:pt x="786" y="5185"/>
                    <a:pt x="810" y="5161"/>
                  </a:cubicBezTo>
                  <a:lnTo>
                    <a:pt x="1929" y="4649"/>
                  </a:lnTo>
                  <a:cubicBezTo>
                    <a:pt x="2120" y="4685"/>
                    <a:pt x="2334" y="4721"/>
                    <a:pt x="2525" y="4721"/>
                  </a:cubicBezTo>
                  <a:cubicBezTo>
                    <a:pt x="3299" y="4721"/>
                    <a:pt x="4049" y="4328"/>
                    <a:pt x="4489" y="3673"/>
                  </a:cubicBezTo>
                  <a:cubicBezTo>
                    <a:pt x="4703" y="3363"/>
                    <a:pt x="4834" y="3006"/>
                    <a:pt x="4882" y="2637"/>
                  </a:cubicBezTo>
                  <a:cubicBezTo>
                    <a:pt x="4882" y="2518"/>
                    <a:pt x="4811" y="2447"/>
                    <a:pt x="4715" y="2423"/>
                  </a:cubicBezTo>
                  <a:cubicBezTo>
                    <a:pt x="4709" y="2422"/>
                    <a:pt x="4703" y="2422"/>
                    <a:pt x="4697" y="2422"/>
                  </a:cubicBezTo>
                  <a:cubicBezTo>
                    <a:pt x="4619" y="2422"/>
                    <a:pt x="4536" y="2489"/>
                    <a:pt x="4525" y="2578"/>
                  </a:cubicBezTo>
                  <a:cubicBezTo>
                    <a:pt x="4489" y="2899"/>
                    <a:pt x="4370" y="3197"/>
                    <a:pt x="4192" y="3471"/>
                  </a:cubicBezTo>
                  <a:cubicBezTo>
                    <a:pt x="3809" y="4040"/>
                    <a:pt x="3177" y="4368"/>
                    <a:pt x="2514" y="4368"/>
                  </a:cubicBezTo>
                  <a:cubicBezTo>
                    <a:pt x="2332" y="4368"/>
                    <a:pt x="2147" y="4343"/>
                    <a:pt x="1965" y="4292"/>
                  </a:cubicBezTo>
                  <a:cubicBezTo>
                    <a:pt x="1944" y="4281"/>
                    <a:pt x="1927" y="4275"/>
                    <a:pt x="1911" y="4275"/>
                  </a:cubicBezTo>
                  <a:cubicBezTo>
                    <a:pt x="1891" y="4275"/>
                    <a:pt x="1872" y="4284"/>
                    <a:pt x="1846" y="4304"/>
                  </a:cubicBezTo>
                  <a:lnTo>
                    <a:pt x="917" y="4733"/>
                  </a:lnTo>
                  <a:lnTo>
                    <a:pt x="965" y="3721"/>
                  </a:lnTo>
                  <a:cubicBezTo>
                    <a:pt x="965" y="3673"/>
                    <a:pt x="953" y="3649"/>
                    <a:pt x="929" y="3602"/>
                  </a:cubicBezTo>
                  <a:cubicBezTo>
                    <a:pt x="382" y="2923"/>
                    <a:pt x="358" y="1947"/>
                    <a:pt x="846" y="1220"/>
                  </a:cubicBezTo>
                  <a:cubicBezTo>
                    <a:pt x="1235" y="644"/>
                    <a:pt x="1873" y="327"/>
                    <a:pt x="2524" y="327"/>
                  </a:cubicBezTo>
                  <a:cubicBezTo>
                    <a:pt x="2909" y="327"/>
                    <a:pt x="3299" y="438"/>
                    <a:pt x="3644" y="673"/>
                  </a:cubicBezTo>
                  <a:cubicBezTo>
                    <a:pt x="4084" y="970"/>
                    <a:pt x="4406" y="1435"/>
                    <a:pt x="4501" y="1970"/>
                  </a:cubicBezTo>
                  <a:cubicBezTo>
                    <a:pt x="4523" y="2047"/>
                    <a:pt x="4594" y="2103"/>
                    <a:pt x="4679" y="2103"/>
                  </a:cubicBezTo>
                  <a:cubicBezTo>
                    <a:pt x="4687" y="2103"/>
                    <a:pt x="4695" y="2102"/>
                    <a:pt x="4703" y="2101"/>
                  </a:cubicBezTo>
                  <a:cubicBezTo>
                    <a:pt x="4787" y="2089"/>
                    <a:pt x="4846" y="1994"/>
                    <a:pt x="4834" y="1911"/>
                  </a:cubicBezTo>
                  <a:cubicBezTo>
                    <a:pt x="4715" y="1280"/>
                    <a:pt x="4358" y="744"/>
                    <a:pt x="3834" y="399"/>
                  </a:cubicBezTo>
                  <a:cubicBezTo>
                    <a:pt x="3432" y="129"/>
                    <a:pt x="2977" y="0"/>
                    <a:pt x="252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9965;p51"/>
            <p:cNvSpPr/>
            <p:nvPr/>
          </p:nvSpPr>
          <p:spPr>
            <a:xfrm>
              <a:off x="4093585" y="3484237"/>
              <a:ext cx="21891" cy="37002"/>
            </a:xfrm>
            <a:custGeom>
              <a:avLst/>
              <a:gdLst/>
              <a:ahLst/>
              <a:cxnLst/>
              <a:rect l="l" t="t" r="r" b="b"/>
              <a:pathLst>
                <a:path w="691" h="1168" extrusionOk="0">
                  <a:moveTo>
                    <a:pt x="155" y="0"/>
                  </a:moveTo>
                  <a:cubicBezTo>
                    <a:pt x="72" y="0"/>
                    <a:pt x="0" y="72"/>
                    <a:pt x="0" y="167"/>
                  </a:cubicBezTo>
                  <a:lnTo>
                    <a:pt x="0" y="1000"/>
                  </a:lnTo>
                  <a:cubicBezTo>
                    <a:pt x="0" y="1084"/>
                    <a:pt x="72" y="1167"/>
                    <a:pt x="155" y="1167"/>
                  </a:cubicBezTo>
                  <a:lnTo>
                    <a:pt x="536" y="1167"/>
                  </a:lnTo>
                  <a:cubicBezTo>
                    <a:pt x="619" y="1167"/>
                    <a:pt x="691" y="1084"/>
                    <a:pt x="691" y="1000"/>
                  </a:cubicBezTo>
                  <a:cubicBezTo>
                    <a:pt x="691" y="893"/>
                    <a:pt x="619" y="822"/>
                    <a:pt x="512" y="822"/>
                  </a:cubicBezTo>
                  <a:lnTo>
                    <a:pt x="322" y="822"/>
                  </a:lnTo>
                  <a:lnTo>
                    <a:pt x="322" y="167"/>
                  </a:lnTo>
                  <a:cubicBezTo>
                    <a:pt x="322" y="72"/>
                    <a:pt x="250" y="0"/>
                    <a:pt x="15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9966;p51"/>
            <p:cNvSpPr/>
            <p:nvPr/>
          </p:nvSpPr>
          <p:spPr>
            <a:xfrm>
              <a:off x="3967213" y="3408047"/>
              <a:ext cx="275394" cy="303653"/>
            </a:xfrm>
            <a:custGeom>
              <a:avLst/>
              <a:gdLst/>
              <a:ahLst/>
              <a:cxnLst/>
              <a:rect l="l" t="t" r="r" b="b"/>
              <a:pathLst>
                <a:path w="8693" h="9585" extrusionOk="0">
                  <a:moveTo>
                    <a:pt x="3549" y="417"/>
                  </a:moveTo>
                  <a:lnTo>
                    <a:pt x="3549" y="417"/>
                  </a:lnTo>
                  <a:cubicBezTo>
                    <a:pt x="3346" y="1024"/>
                    <a:pt x="3001" y="1322"/>
                    <a:pt x="2775" y="1465"/>
                  </a:cubicBezTo>
                  <a:cubicBezTo>
                    <a:pt x="2799" y="976"/>
                    <a:pt x="3120" y="572"/>
                    <a:pt x="3549" y="417"/>
                  </a:cubicBezTo>
                  <a:close/>
                  <a:moveTo>
                    <a:pt x="4727" y="334"/>
                  </a:moveTo>
                  <a:cubicBezTo>
                    <a:pt x="5382" y="334"/>
                    <a:pt x="5906" y="869"/>
                    <a:pt x="5906" y="1524"/>
                  </a:cubicBezTo>
                  <a:lnTo>
                    <a:pt x="5906" y="2262"/>
                  </a:lnTo>
                  <a:cubicBezTo>
                    <a:pt x="4501" y="2155"/>
                    <a:pt x="4108" y="846"/>
                    <a:pt x="4001" y="334"/>
                  </a:cubicBezTo>
                  <a:close/>
                  <a:moveTo>
                    <a:pt x="2441" y="2643"/>
                  </a:moveTo>
                  <a:lnTo>
                    <a:pt x="2441" y="2893"/>
                  </a:lnTo>
                  <a:cubicBezTo>
                    <a:pt x="2441" y="3036"/>
                    <a:pt x="2453" y="3179"/>
                    <a:pt x="2477" y="3310"/>
                  </a:cubicBezTo>
                  <a:cubicBezTo>
                    <a:pt x="2334" y="3251"/>
                    <a:pt x="2239" y="3120"/>
                    <a:pt x="2239" y="2977"/>
                  </a:cubicBezTo>
                  <a:cubicBezTo>
                    <a:pt x="2239" y="2822"/>
                    <a:pt x="2322" y="2703"/>
                    <a:pt x="2441" y="2643"/>
                  </a:cubicBezTo>
                  <a:close/>
                  <a:moveTo>
                    <a:pt x="6251" y="2655"/>
                  </a:moveTo>
                  <a:cubicBezTo>
                    <a:pt x="6359" y="2715"/>
                    <a:pt x="6442" y="2834"/>
                    <a:pt x="6442" y="2989"/>
                  </a:cubicBezTo>
                  <a:cubicBezTo>
                    <a:pt x="6442" y="3155"/>
                    <a:pt x="6335" y="3286"/>
                    <a:pt x="6204" y="3334"/>
                  </a:cubicBezTo>
                  <a:cubicBezTo>
                    <a:pt x="6228" y="3179"/>
                    <a:pt x="6251" y="3048"/>
                    <a:pt x="6251" y="2917"/>
                  </a:cubicBezTo>
                  <a:lnTo>
                    <a:pt x="6251" y="2655"/>
                  </a:lnTo>
                  <a:close/>
                  <a:moveTo>
                    <a:pt x="3775" y="786"/>
                  </a:moveTo>
                  <a:cubicBezTo>
                    <a:pt x="3846" y="1012"/>
                    <a:pt x="3953" y="1274"/>
                    <a:pt x="4120" y="1524"/>
                  </a:cubicBezTo>
                  <a:cubicBezTo>
                    <a:pt x="4537" y="2167"/>
                    <a:pt x="5144" y="2536"/>
                    <a:pt x="5906" y="2584"/>
                  </a:cubicBezTo>
                  <a:lnTo>
                    <a:pt x="5906" y="2893"/>
                  </a:lnTo>
                  <a:cubicBezTo>
                    <a:pt x="5906" y="3548"/>
                    <a:pt x="5549" y="4179"/>
                    <a:pt x="4977" y="4501"/>
                  </a:cubicBezTo>
                  <a:lnTo>
                    <a:pt x="4727" y="4656"/>
                  </a:lnTo>
                  <a:cubicBezTo>
                    <a:pt x="4608" y="4721"/>
                    <a:pt x="4474" y="4754"/>
                    <a:pt x="4340" y="4754"/>
                  </a:cubicBezTo>
                  <a:cubicBezTo>
                    <a:pt x="4206" y="4754"/>
                    <a:pt x="4073" y="4721"/>
                    <a:pt x="3953" y="4656"/>
                  </a:cubicBezTo>
                  <a:lnTo>
                    <a:pt x="3703" y="4501"/>
                  </a:lnTo>
                  <a:cubicBezTo>
                    <a:pt x="3120" y="4179"/>
                    <a:pt x="2775" y="3572"/>
                    <a:pt x="2775" y="2893"/>
                  </a:cubicBezTo>
                  <a:lnTo>
                    <a:pt x="2775" y="2417"/>
                  </a:lnTo>
                  <a:lnTo>
                    <a:pt x="2775" y="1858"/>
                  </a:lnTo>
                  <a:cubicBezTo>
                    <a:pt x="3001" y="1750"/>
                    <a:pt x="3465" y="1465"/>
                    <a:pt x="3775" y="786"/>
                  </a:cubicBezTo>
                  <a:close/>
                  <a:moveTo>
                    <a:pt x="5001" y="4906"/>
                  </a:moveTo>
                  <a:lnTo>
                    <a:pt x="5001" y="5751"/>
                  </a:lnTo>
                  <a:lnTo>
                    <a:pt x="4965" y="5775"/>
                  </a:lnTo>
                  <a:lnTo>
                    <a:pt x="4334" y="6203"/>
                  </a:lnTo>
                  <a:lnTo>
                    <a:pt x="3692" y="5751"/>
                  </a:lnTo>
                  <a:lnTo>
                    <a:pt x="3692" y="4906"/>
                  </a:lnTo>
                  <a:lnTo>
                    <a:pt x="3775" y="4953"/>
                  </a:lnTo>
                  <a:cubicBezTo>
                    <a:pt x="3953" y="5048"/>
                    <a:pt x="4144" y="5096"/>
                    <a:pt x="4346" y="5096"/>
                  </a:cubicBezTo>
                  <a:cubicBezTo>
                    <a:pt x="4537" y="5096"/>
                    <a:pt x="4727" y="5048"/>
                    <a:pt x="4906" y="4953"/>
                  </a:cubicBezTo>
                  <a:lnTo>
                    <a:pt x="5001" y="4906"/>
                  </a:lnTo>
                  <a:close/>
                  <a:moveTo>
                    <a:pt x="3680" y="6168"/>
                  </a:moveTo>
                  <a:lnTo>
                    <a:pt x="4084" y="6453"/>
                  </a:lnTo>
                  <a:lnTo>
                    <a:pt x="3680" y="6930"/>
                  </a:lnTo>
                  <a:lnTo>
                    <a:pt x="3680" y="6263"/>
                  </a:lnTo>
                  <a:lnTo>
                    <a:pt x="3680" y="6168"/>
                  </a:lnTo>
                  <a:close/>
                  <a:moveTo>
                    <a:pt x="4977" y="6168"/>
                  </a:moveTo>
                  <a:lnTo>
                    <a:pt x="4977" y="6263"/>
                  </a:lnTo>
                  <a:lnTo>
                    <a:pt x="4977" y="6930"/>
                  </a:lnTo>
                  <a:lnTo>
                    <a:pt x="4573" y="6453"/>
                  </a:lnTo>
                  <a:lnTo>
                    <a:pt x="4977" y="6168"/>
                  </a:lnTo>
                  <a:close/>
                  <a:moveTo>
                    <a:pt x="4977" y="7453"/>
                  </a:moveTo>
                  <a:lnTo>
                    <a:pt x="4977" y="8406"/>
                  </a:lnTo>
                  <a:lnTo>
                    <a:pt x="4906" y="7656"/>
                  </a:lnTo>
                  <a:lnTo>
                    <a:pt x="4977" y="7453"/>
                  </a:lnTo>
                  <a:close/>
                  <a:moveTo>
                    <a:pt x="3692" y="7453"/>
                  </a:moveTo>
                  <a:lnTo>
                    <a:pt x="3763" y="7656"/>
                  </a:lnTo>
                  <a:lnTo>
                    <a:pt x="3692" y="8418"/>
                  </a:lnTo>
                  <a:lnTo>
                    <a:pt x="3692" y="7453"/>
                  </a:lnTo>
                  <a:close/>
                  <a:moveTo>
                    <a:pt x="4311" y="6703"/>
                  </a:moveTo>
                  <a:lnTo>
                    <a:pt x="4704" y="7168"/>
                  </a:lnTo>
                  <a:lnTo>
                    <a:pt x="4537" y="7584"/>
                  </a:lnTo>
                  <a:cubicBezTo>
                    <a:pt x="4525" y="7620"/>
                    <a:pt x="4525" y="7632"/>
                    <a:pt x="4525" y="7656"/>
                  </a:cubicBezTo>
                  <a:lnTo>
                    <a:pt x="4680" y="9251"/>
                  </a:lnTo>
                  <a:lnTo>
                    <a:pt x="3942" y="9251"/>
                  </a:lnTo>
                  <a:lnTo>
                    <a:pt x="4108" y="7656"/>
                  </a:lnTo>
                  <a:cubicBezTo>
                    <a:pt x="4108" y="7632"/>
                    <a:pt x="4108" y="7596"/>
                    <a:pt x="4084" y="7584"/>
                  </a:cubicBezTo>
                  <a:lnTo>
                    <a:pt x="3930" y="7168"/>
                  </a:lnTo>
                  <a:lnTo>
                    <a:pt x="4311" y="6703"/>
                  </a:lnTo>
                  <a:close/>
                  <a:moveTo>
                    <a:pt x="3965" y="0"/>
                  </a:moveTo>
                  <a:cubicBezTo>
                    <a:pt x="3906" y="0"/>
                    <a:pt x="3846" y="0"/>
                    <a:pt x="3787" y="12"/>
                  </a:cubicBezTo>
                  <a:cubicBezTo>
                    <a:pt x="3013" y="95"/>
                    <a:pt x="2453" y="750"/>
                    <a:pt x="2441" y="1524"/>
                  </a:cubicBezTo>
                  <a:lnTo>
                    <a:pt x="2441" y="1750"/>
                  </a:lnTo>
                  <a:lnTo>
                    <a:pt x="2441" y="2286"/>
                  </a:lnTo>
                  <a:cubicBezTo>
                    <a:pt x="2120" y="2358"/>
                    <a:pt x="1894" y="2643"/>
                    <a:pt x="1894" y="2977"/>
                  </a:cubicBezTo>
                  <a:cubicBezTo>
                    <a:pt x="1894" y="3358"/>
                    <a:pt x="2191" y="3667"/>
                    <a:pt x="2584" y="3691"/>
                  </a:cubicBezTo>
                  <a:cubicBezTo>
                    <a:pt x="2739" y="4084"/>
                    <a:pt x="3001" y="4441"/>
                    <a:pt x="3358" y="4703"/>
                  </a:cubicBezTo>
                  <a:lnTo>
                    <a:pt x="3358" y="5727"/>
                  </a:lnTo>
                  <a:lnTo>
                    <a:pt x="1620" y="6275"/>
                  </a:lnTo>
                  <a:cubicBezTo>
                    <a:pt x="655" y="6584"/>
                    <a:pt x="12" y="7465"/>
                    <a:pt x="1" y="8489"/>
                  </a:cubicBezTo>
                  <a:lnTo>
                    <a:pt x="1" y="9418"/>
                  </a:lnTo>
                  <a:cubicBezTo>
                    <a:pt x="1" y="9501"/>
                    <a:pt x="72" y="9585"/>
                    <a:pt x="155" y="9585"/>
                  </a:cubicBezTo>
                  <a:lnTo>
                    <a:pt x="1822" y="9585"/>
                  </a:lnTo>
                  <a:cubicBezTo>
                    <a:pt x="1917" y="9585"/>
                    <a:pt x="1989" y="9501"/>
                    <a:pt x="1989" y="9418"/>
                  </a:cubicBezTo>
                  <a:cubicBezTo>
                    <a:pt x="1989" y="9323"/>
                    <a:pt x="1917" y="9251"/>
                    <a:pt x="1822" y="9251"/>
                  </a:cubicBezTo>
                  <a:lnTo>
                    <a:pt x="334" y="9251"/>
                  </a:lnTo>
                  <a:lnTo>
                    <a:pt x="334" y="8489"/>
                  </a:lnTo>
                  <a:cubicBezTo>
                    <a:pt x="334" y="8299"/>
                    <a:pt x="370" y="8120"/>
                    <a:pt x="417" y="7942"/>
                  </a:cubicBezTo>
                  <a:cubicBezTo>
                    <a:pt x="429" y="7894"/>
                    <a:pt x="441" y="7834"/>
                    <a:pt x="453" y="7799"/>
                  </a:cubicBezTo>
                  <a:cubicBezTo>
                    <a:pt x="477" y="7751"/>
                    <a:pt x="501" y="7704"/>
                    <a:pt x="513" y="7644"/>
                  </a:cubicBezTo>
                  <a:cubicBezTo>
                    <a:pt x="739" y="7156"/>
                    <a:pt x="1167" y="6763"/>
                    <a:pt x="1703" y="6608"/>
                  </a:cubicBezTo>
                  <a:lnTo>
                    <a:pt x="2703" y="6287"/>
                  </a:lnTo>
                  <a:lnTo>
                    <a:pt x="3358" y="6084"/>
                  </a:lnTo>
                  <a:lnTo>
                    <a:pt x="3358" y="9251"/>
                  </a:lnTo>
                  <a:lnTo>
                    <a:pt x="2513" y="9251"/>
                  </a:lnTo>
                  <a:cubicBezTo>
                    <a:pt x="2418" y="9251"/>
                    <a:pt x="2346" y="9323"/>
                    <a:pt x="2346" y="9418"/>
                  </a:cubicBezTo>
                  <a:cubicBezTo>
                    <a:pt x="2346" y="9501"/>
                    <a:pt x="2418" y="9585"/>
                    <a:pt x="2513" y="9585"/>
                  </a:cubicBezTo>
                  <a:lnTo>
                    <a:pt x="8525" y="9585"/>
                  </a:lnTo>
                  <a:cubicBezTo>
                    <a:pt x="8609" y="9585"/>
                    <a:pt x="8692" y="9501"/>
                    <a:pt x="8692" y="9418"/>
                  </a:cubicBezTo>
                  <a:lnTo>
                    <a:pt x="8692" y="8489"/>
                  </a:lnTo>
                  <a:cubicBezTo>
                    <a:pt x="8692" y="7930"/>
                    <a:pt x="8466" y="7358"/>
                    <a:pt x="8073" y="6942"/>
                  </a:cubicBezTo>
                  <a:cubicBezTo>
                    <a:pt x="8042" y="6904"/>
                    <a:pt x="8001" y="6886"/>
                    <a:pt x="7957" y="6886"/>
                  </a:cubicBezTo>
                  <a:cubicBezTo>
                    <a:pt x="7917" y="6886"/>
                    <a:pt x="7875" y="6901"/>
                    <a:pt x="7835" y="6930"/>
                  </a:cubicBezTo>
                  <a:cubicBezTo>
                    <a:pt x="7763" y="6989"/>
                    <a:pt x="7763" y="7096"/>
                    <a:pt x="7823" y="7168"/>
                  </a:cubicBezTo>
                  <a:cubicBezTo>
                    <a:pt x="8156" y="7537"/>
                    <a:pt x="8335" y="8001"/>
                    <a:pt x="8335" y="8489"/>
                  </a:cubicBezTo>
                  <a:lnTo>
                    <a:pt x="8335" y="9251"/>
                  </a:lnTo>
                  <a:lnTo>
                    <a:pt x="5311" y="9251"/>
                  </a:lnTo>
                  <a:lnTo>
                    <a:pt x="5311" y="6084"/>
                  </a:lnTo>
                  <a:lnTo>
                    <a:pt x="6942" y="6608"/>
                  </a:lnTo>
                  <a:cubicBezTo>
                    <a:pt x="7085" y="6644"/>
                    <a:pt x="7216" y="6703"/>
                    <a:pt x="7335" y="6763"/>
                  </a:cubicBezTo>
                  <a:cubicBezTo>
                    <a:pt x="7359" y="6779"/>
                    <a:pt x="7388" y="6787"/>
                    <a:pt x="7418" y="6787"/>
                  </a:cubicBezTo>
                  <a:cubicBezTo>
                    <a:pt x="7474" y="6787"/>
                    <a:pt x="7534" y="6758"/>
                    <a:pt x="7573" y="6703"/>
                  </a:cubicBezTo>
                  <a:cubicBezTo>
                    <a:pt x="7621" y="6632"/>
                    <a:pt x="7585" y="6525"/>
                    <a:pt x="7513" y="6465"/>
                  </a:cubicBezTo>
                  <a:cubicBezTo>
                    <a:pt x="7359" y="6394"/>
                    <a:pt x="7216" y="6322"/>
                    <a:pt x="7061" y="6275"/>
                  </a:cubicBezTo>
                  <a:lnTo>
                    <a:pt x="5323" y="5715"/>
                  </a:lnTo>
                  <a:lnTo>
                    <a:pt x="5323" y="4679"/>
                  </a:lnTo>
                  <a:cubicBezTo>
                    <a:pt x="5680" y="4429"/>
                    <a:pt x="5954" y="4072"/>
                    <a:pt x="6097" y="3667"/>
                  </a:cubicBezTo>
                  <a:cubicBezTo>
                    <a:pt x="6466" y="3655"/>
                    <a:pt x="6787" y="3346"/>
                    <a:pt x="6787" y="2953"/>
                  </a:cubicBezTo>
                  <a:cubicBezTo>
                    <a:pt x="6787" y="2631"/>
                    <a:pt x="6561" y="2346"/>
                    <a:pt x="6251" y="2274"/>
                  </a:cubicBezTo>
                  <a:lnTo>
                    <a:pt x="6251" y="1512"/>
                  </a:lnTo>
                  <a:cubicBezTo>
                    <a:pt x="6251" y="679"/>
                    <a:pt x="5561" y="0"/>
                    <a:pt x="472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9967;p51"/>
            <p:cNvSpPr/>
            <p:nvPr/>
          </p:nvSpPr>
          <p:spPr>
            <a:xfrm>
              <a:off x="4239154" y="3387518"/>
              <a:ext cx="44922" cy="65071"/>
            </a:xfrm>
            <a:custGeom>
              <a:avLst/>
              <a:gdLst/>
              <a:ahLst/>
              <a:cxnLst/>
              <a:rect l="l" t="t" r="r" b="b"/>
              <a:pathLst>
                <a:path w="1418" h="2054" extrusionOk="0">
                  <a:moveTo>
                    <a:pt x="664" y="1"/>
                  </a:moveTo>
                  <a:cubicBezTo>
                    <a:pt x="396" y="1"/>
                    <a:pt x="158" y="171"/>
                    <a:pt x="49" y="422"/>
                  </a:cubicBezTo>
                  <a:cubicBezTo>
                    <a:pt x="1" y="505"/>
                    <a:pt x="49" y="612"/>
                    <a:pt x="132" y="648"/>
                  </a:cubicBezTo>
                  <a:cubicBezTo>
                    <a:pt x="156" y="657"/>
                    <a:pt x="181" y="662"/>
                    <a:pt x="204" y="662"/>
                  </a:cubicBezTo>
                  <a:cubicBezTo>
                    <a:pt x="272" y="662"/>
                    <a:pt x="332" y="624"/>
                    <a:pt x="358" y="553"/>
                  </a:cubicBezTo>
                  <a:cubicBezTo>
                    <a:pt x="412" y="436"/>
                    <a:pt x="532" y="347"/>
                    <a:pt x="668" y="347"/>
                  </a:cubicBezTo>
                  <a:cubicBezTo>
                    <a:pt x="683" y="347"/>
                    <a:pt x="699" y="348"/>
                    <a:pt x="715" y="351"/>
                  </a:cubicBezTo>
                  <a:cubicBezTo>
                    <a:pt x="894" y="362"/>
                    <a:pt x="1037" y="505"/>
                    <a:pt x="1049" y="684"/>
                  </a:cubicBezTo>
                  <a:cubicBezTo>
                    <a:pt x="1049" y="767"/>
                    <a:pt x="1037" y="851"/>
                    <a:pt x="1001" y="910"/>
                  </a:cubicBezTo>
                  <a:cubicBezTo>
                    <a:pt x="953" y="982"/>
                    <a:pt x="882" y="1029"/>
                    <a:pt x="799" y="1065"/>
                  </a:cubicBezTo>
                  <a:cubicBezTo>
                    <a:pt x="561" y="1136"/>
                    <a:pt x="406" y="1208"/>
                    <a:pt x="406" y="1374"/>
                  </a:cubicBezTo>
                  <a:lnTo>
                    <a:pt x="406" y="1898"/>
                  </a:lnTo>
                  <a:cubicBezTo>
                    <a:pt x="406" y="1982"/>
                    <a:pt x="477" y="2053"/>
                    <a:pt x="561" y="2053"/>
                  </a:cubicBezTo>
                  <a:cubicBezTo>
                    <a:pt x="656" y="2053"/>
                    <a:pt x="727" y="1982"/>
                    <a:pt x="727" y="1898"/>
                  </a:cubicBezTo>
                  <a:lnTo>
                    <a:pt x="727" y="1446"/>
                  </a:lnTo>
                  <a:cubicBezTo>
                    <a:pt x="763" y="1434"/>
                    <a:pt x="799" y="1422"/>
                    <a:pt x="882" y="1386"/>
                  </a:cubicBezTo>
                  <a:cubicBezTo>
                    <a:pt x="1037" y="1339"/>
                    <a:pt x="1180" y="1243"/>
                    <a:pt x="1263" y="1101"/>
                  </a:cubicBezTo>
                  <a:cubicBezTo>
                    <a:pt x="1370" y="958"/>
                    <a:pt x="1418" y="803"/>
                    <a:pt x="1394" y="660"/>
                  </a:cubicBezTo>
                  <a:cubicBezTo>
                    <a:pt x="1370" y="315"/>
                    <a:pt x="1096" y="29"/>
                    <a:pt x="739" y="5"/>
                  </a:cubicBezTo>
                  <a:cubicBezTo>
                    <a:pt x="714" y="2"/>
                    <a:pt x="689" y="1"/>
                    <a:pt x="66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9968;p51"/>
            <p:cNvSpPr/>
            <p:nvPr/>
          </p:nvSpPr>
          <p:spPr>
            <a:xfrm>
              <a:off x="4250876" y="3457816"/>
              <a:ext cx="14351" cy="14383"/>
            </a:xfrm>
            <a:custGeom>
              <a:avLst/>
              <a:gdLst/>
              <a:ahLst/>
              <a:cxnLst/>
              <a:rect l="l" t="t" r="r" b="b"/>
              <a:pathLst>
                <a:path w="453" h="454" extrusionOk="0">
                  <a:moveTo>
                    <a:pt x="226" y="1"/>
                  </a:moveTo>
                  <a:cubicBezTo>
                    <a:pt x="107" y="1"/>
                    <a:pt x="0" y="108"/>
                    <a:pt x="0" y="227"/>
                  </a:cubicBezTo>
                  <a:cubicBezTo>
                    <a:pt x="0" y="346"/>
                    <a:pt x="107" y="453"/>
                    <a:pt x="226" y="453"/>
                  </a:cubicBezTo>
                  <a:cubicBezTo>
                    <a:pt x="345" y="453"/>
                    <a:pt x="453" y="346"/>
                    <a:pt x="453" y="227"/>
                  </a:cubicBezTo>
                  <a:cubicBezTo>
                    <a:pt x="453" y="108"/>
                    <a:pt x="345" y="1"/>
                    <a:pt x="22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10319;p51"/>
          <p:cNvGrpSpPr/>
          <p:nvPr/>
        </p:nvGrpSpPr>
        <p:grpSpPr>
          <a:xfrm>
            <a:off x="1540972" y="1961137"/>
            <a:ext cx="898808" cy="840623"/>
            <a:chOff x="1293706" y="1966416"/>
            <a:chExt cx="369294" cy="350444"/>
          </a:xfrm>
        </p:grpSpPr>
        <p:sp>
          <p:nvSpPr>
            <p:cNvPr id="18" name="Google Shape;10320;p51"/>
            <p:cNvSpPr/>
            <p:nvPr/>
          </p:nvSpPr>
          <p:spPr>
            <a:xfrm>
              <a:off x="1509067" y="1966416"/>
              <a:ext cx="153933" cy="162994"/>
            </a:xfrm>
            <a:custGeom>
              <a:avLst/>
              <a:gdLst/>
              <a:ahLst/>
              <a:cxnLst/>
              <a:rect l="l" t="t" r="r" b="b"/>
              <a:pathLst>
                <a:path w="4859" h="5145" extrusionOk="0">
                  <a:moveTo>
                    <a:pt x="2514" y="0"/>
                  </a:moveTo>
                  <a:cubicBezTo>
                    <a:pt x="1759" y="0"/>
                    <a:pt x="1016" y="363"/>
                    <a:pt x="560" y="1036"/>
                  </a:cubicBezTo>
                  <a:cubicBezTo>
                    <a:pt x="1" y="1870"/>
                    <a:pt x="36" y="2953"/>
                    <a:pt x="632" y="3739"/>
                  </a:cubicBezTo>
                  <a:lnTo>
                    <a:pt x="572" y="4965"/>
                  </a:lnTo>
                  <a:cubicBezTo>
                    <a:pt x="572" y="5025"/>
                    <a:pt x="596" y="5085"/>
                    <a:pt x="643" y="5108"/>
                  </a:cubicBezTo>
                  <a:cubicBezTo>
                    <a:pt x="679" y="5120"/>
                    <a:pt x="703" y="5144"/>
                    <a:pt x="739" y="5144"/>
                  </a:cubicBezTo>
                  <a:cubicBezTo>
                    <a:pt x="763" y="5144"/>
                    <a:pt x="774" y="5144"/>
                    <a:pt x="810" y="5120"/>
                  </a:cubicBezTo>
                  <a:lnTo>
                    <a:pt x="1929" y="4608"/>
                  </a:lnTo>
                  <a:cubicBezTo>
                    <a:pt x="2120" y="4644"/>
                    <a:pt x="2310" y="4680"/>
                    <a:pt x="2501" y="4680"/>
                  </a:cubicBezTo>
                  <a:cubicBezTo>
                    <a:pt x="3275" y="4680"/>
                    <a:pt x="4013" y="4311"/>
                    <a:pt x="4453" y="3632"/>
                  </a:cubicBezTo>
                  <a:cubicBezTo>
                    <a:pt x="4692" y="3275"/>
                    <a:pt x="4823" y="2858"/>
                    <a:pt x="4846" y="2441"/>
                  </a:cubicBezTo>
                  <a:cubicBezTo>
                    <a:pt x="4858" y="2370"/>
                    <a:pt x="4787" y="2287"/>
                    <a:pt x="4692" y="2287"/>
                  </a:cubicBezTo>
                  <a:cubicBezTo>
                    <a:pt x="4608" y="2287"/>
                    <a:pt x="4513" y="2358"/>
                    <a:pt x="4513" y="2441"/>
                  </a:cubicBezTo>
                  <a:cubicBezTo>
                    <a:pt x="4501" y="2799"/>
                    <a:pt x="4382" y="3156"/>
                    <a:pt x="4168" y="3453"/>
                  </a:cubicBezTo>
                  <a:cubicBezTo>
                    <a:pt x="3786" y="4030"/>
                    <a:pt x="3158" y="4352"/>
                    <a:pt x="2504" y="4352"/>
                  </a:cubicBezTo>
                  <a:cubicBezTo>
                    <a:pt x="2321" y="4352"/>
                    <a:pt x="2136" y="4327"/>
                    <a:pt x="1953" y="4275"/>
                  </a:cubicBezTo>
                  <a:cubicBezTo>
                    <a:pt x="1933" y="4270"/>
                    <a:pt x="1918" y="4267"/>
                    <a:pt x="1903" y="4267"/>
                  </a:cubicBezTo>
                  <a:cubicBezTo>
                    <a:pt x="1882" y="4267"/>
                    <a:pt x="1862" y="4273"/>
                    <a:pt x="1834" y="4287"/>
                  </a:cubicBezTo>
                  <a:lnTo>
                    <a:pt x="929" y="4727"/>
                  </a:lnTo>
                  <a:lnTo>
                    <a:pt x="977" y="3715"/>
                  </a:lnTo>
                  <a:cubicBezTo>
                    <a:pt x="977" y="3668"/>
                    <a:pt x="953" y="3632"/>
                    <a:pt x="941" y="3596"/>
                  </a:cubicBezTo>
                  <a:cubicBezTo>
                    <a:pt x="393" y="2906"/>
                    <a:pt x="358" y="1953"/>
                    <a:pt x="858" y="1227"/>
                  </a:cubicBezTo>
                  <a:cubicBezTo>
                    <a:pt x="1237" y="646"/>
                    <a:pt x="1868" y="336"/>
                    <a:pt x="2512" y="336"/>
                  </a:cubicBezTo>
                  <a:cubicBezTo>
                    <a:pt x="2898" y="336"/>
                    <a:pt x="3288" y="447"/>
                    <a:pt x="3632" y="679"/>
                  </a:cubicBezTo>
                  <a:cubicBezTo>
                    <a:pt x="4037" y="941"/>
                    <a:pt x="4334" y="1358"/>
                    <a:pt x="4453" y="1822"/>
                  </a:cubicBezTo>
                  <a:cubicBezTo>
                    <a:pt x="4484" y="1893"/>
                    <a:pt x="4548" y="1947"/>
                    <a:pt x="4618" y="1947"/>
                  </a:cubicBezTo>
                  <a:cubicBezTo>
                    <a:pt x="4631" y="1947"/>
                    <a:pt x="4643" y="1945"/>
                    <a:pt x="4656" y="1941"/>
                  </a:cubicBezTo>
                  <a:cubicBezTo>
                    <a:pt x="4751" y="1906"/>
                    <a:pt x="4811" y="1822"/>
                    <a:pt x="4787" y="1727"/>
                  </a:cubicBezTo>
                  <a:cubicBezTo>
                    <a:pt x="4632" y="1179"/>
                    <a:pt x="4287" y="703"/>
                    <a:pt x="3811" y="393"/>
                  </a:cubicBezTo>
                  <a:cubicBezTo>
                    <a:pt x="3412" y="128"/>
                    <a:pt x="2961" y="0"/>
                    <a:pt x="251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0321;p51"/>
            <p:cNvSpPr/>
            <p:nvPr/>
          </p:nvSpPr>
          <p:spPr>
            <a:xfrm>
              <a:off x="1574328" y="2021096"/>
              <a:ext cx="28702" cy="54363"/>
            </a:xfrm>
            <a:custGeom>
              <a:avLst/>
              <a:gdLst/>
              <a:ahLst/>
              <a:cxnLst/>
              <a:rect l="l" t="t" r="r" b="b"/>
              <a:pathLst>
                <a:path w="906" h="1716" extrusionOk="0">
                  <a:moveTo>
                    <a:pt x="179" y="1"/>
                  </a:moveTo>
                  <a:cubicBezTo>
                    <a:pt x="84" y="1"/>
                    <a:pt x="12" y="84"/>
                    <a:pt x="12" y="168"/>
                  </a:cubicBezTo>
                  <a:cubicBezTo>
                    <a:pt x="12" y="263"/>
                    <a:pt x="84" y="334"/>
                    <a:pt x="179" y="334"/>
                  </a:cubicBezTo>
                  <a:lnTo>
                    <a:pt x="262" y="334"/>
                  </a:lnTo>
                  <a:lnTo>
                    <a:pt x="262" y="1394"/>
                  </a:lnTo>
                  <a:lnTo>
                    <a:pt x="155" y="1394"/>
                  </a:lnTo>
                  <a:cubicBezTo>
                    <a:pt x="72" y="1394"/>
                    <a:pt x="0" y="1465"/>
                    <a:pt x="0" y="1549"/>
                  </a:cubicBezTo>
                  <a:cubicBezTo>
                    <a:pt x="0" y="1644"/>
                    <a:pt x="72" y="1715"/>
                    <a:pt x="155" y="1715"/>
                  </a:cubicBezTo>
                  <a:lnTo>
                    <a:pt x="727" y="1715"/>
                  </a:lnTo>
                  <a:cubicBezTo>
                    <a:pt x="822" y="1715"/>
                    <a:pt x="893" y="1644"/>
                    <a:pt x="893" y="1549"/>
                  </a:cubicBezTo>
                  <a:cubicBezTo>
                    <a:pt x="905" y="1465"/>
                    <a:pt x="834" y="1394"/>
                    <a:pt x="727" y="1394"/>
                  </a:cubicBezTo>
                  <a:lnTo>
                    <a:pt x="608" y="1394"/>
                  </a:lnTo>
                  <a:lnTo>
                    <a:pt x="608" y="168"/>
                  </a:lnTo>
                  <a:cubicBezTo>
                    <a:pt x="608" y="84"/>
                    <a:pt x="536" y="1"/>
                    <a:pt x="44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0322;p51"/>
            <p:cNvSpPr/>
            <p:nvPr/>
          </p:nvSpPr>
          <p:spPr>
            <a:xfrm>
              <a:off x="1578098" y="2004147"/>
              <a:ext cx="15872" cy="16252"/>
            </a:xfrm>
            <a:custGeom>
              <a:avLst/>
              <a:gdLst/>
              <a:ahLst/>
              <a:cxnLst/>
              <a:rect l="l" t="t" r="r" b="b"/>
              <a:pathLst>
                <a:path w="501" h="513" extrusionOk="0">
                  <a:moveTo>
                    <a:pt x="250" y="0"/>
                  </a:moveTo>
                  <a:cubicBezTo>
                    <a:pt x="119" y="0"/>
                    <a:pt x="0" y="119"/>
                    <a:pt x="0" y="262"/>
                  </a:cubicBezTo>
                  <a:cubicBezTo>
                    <a:pt x="0" y="393"/>
                    <a:pt x="119" y="512"/>
                    <a:pt x="250" y="512"/>
                  </a:cubicBezTo>
                  <a:cubicBezTo>
                    <a:pt x="381" y="512"/>
                    <a:pt x="500" y="393"/>
                    <a:pt x="500" y="262"/>
                  </a:cubicBezTo>
                  <a:cubicBezTo>
                    <a:pt x="489" y="107"/>
                    <a:pt x="381" y="0"/>
                    <a:pt x="25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0323;p51"/>
            <p:cNvSpPr/>
            <p:nvPr/>
          </p:nvSpPr>
          <p:spPr>
            <a:xfrm>
              <a:off x="1293706" y="1999997"/>
              <a:ext cx="274982" cy="316863"/>
            </a:xfrm>
            <a:custGeom>
              <a:avLst/>
              <a:gdLst/>
              <a:ahLst/>
              <a:cxnLst/>
              <a:rect l="l" t="t" r="r" b="b"/>
              <a:pathLst>
                <a:path w="8680" h="10002" extrusionOk="0">
                  <a:moveTo>
                    <a:pt x="2096" y="2655"/>
                  </a:moveTo>
                  <a:lnTo>
                    <a:pt x="2096" y="3727"/>
                  </a:lnTo>
                  <a:cubicBezTo>
                    <a:pt x="1905" y="3644"/>
                    <a:pt x="1762" y="3465"/>
                    <a:pt x="1762" y="3251"/>
                  </a:cubicBezTo>
                  <a:lnTo>
                    <a:pt x="1762" y="3132"/>
                  </a:lnTo>
                  <a:cubicBezTo>
                    <a:pt x="1762" y="2905"/>
                    <a:pt x="1893" y="2727"/>
                    <a:pt x="2096" y="2655"/>
                  </a:cubicBezTo>
                  <a:close/>
                  <a:moveTo>
                    <a:pt x="6620" y="2655"/>
                  </a:moveTo>
                  <a:cubicBezTo>
                    <a:pt x="6822" y="2727"/>
                    <a:pt x="6965" y="2905"/>
                    <a:pt x="6965" y="3132"/>
                  </a:cubicBezTo>
                  <a:lnTo>
                    <a:pt x="6965" y="3251"/>
                  </a:lnTo>
                  <a:cubicBezTo>
                    <a:pt x="6965" y="3465"/>
                    <a:pt x="6834" y="3644"/>
                    <a:pt x="6620" y="3727"/>
                  </a:cubicBezTo>
                  <a:lnTo>
                    <a:pt x="6620" y="2655"/>
                  </a:lnTo>
                  <a:close/>
                  <a:moveTo>
                    <a:pt x="6703" y="4060"/>
                  </a:moveTo>
                  <a:lnTo>
                    <a:pt x="6858" y="5394"/>
                  </a:lnTo>
                  <a:lnTo>
                    <a:pt x="6346" y="5394"/>
                  </a:lnTo>
                  <a:cubicBezTo>
                    <a:pt x="6525" y="5108"/>
                    <a:pt x="6620" y="4763"/>
                    <a:pt x="6620" y="4406"/>
                  </a:cubicBezTo>
                  <a:lnTo>
                    <a:pt x="6620" y="4084"/>
                  </a:lnTo>
                  <a:cubicBezTo>
                    <a:pt x="6656" y="4084"/>
                    <a:pt x="6668" y="4060"/>
                    <a:pt x="6703" y="4060"/>
                  </a:cubicBezTo>
                  <a:close/>
                  <a:moveTo>
                    <a:pt x="3739" y="1405"/>
                  </a:moveTo>
                  <a:cubicBezTo>
                    <a:pt x="3810" y="1643"/>
                    <a:pt x="3941" y="1953"/>
                    <a:pt x="4132" y="2251"/>
                  </a:cubicBezTo>
                  <a:cubicBezTo>
                    <a:pt x="4572" y="2870"/>
                    <a:pt x="5179" y="3227"/>
                    <a:pt x="5917" y="3274"/>
                  </a:cubicBezTo>
                  <a:lnTo>
                    <a:pt x="5917" y="3572"/>
                  </a:lnTo>
                  <a:cubicBezTo>
                    <a:pt x="5906" y="4215"/>
                    <a:pt x="5572" y="4822"/>
                    <a:pt x="5001" y="5168"/>
                  </a:cubicBezTo>
                  <a:lnTo>
                    <a:pt x="4751" y="5310"/>
                  </a:lnTo>
                  <a:cubicBezTo>
                    <a:pt x="4632" y="5382"/>
                    <a:pt x="4498" y="5418"/>
                    <a:pt x="4364" y="5418"/>
                  </a:cubicBezTo>
                  <a:cubicBezTo>
                    <a:pt x="4230" y="5418"/>
                    <a:pt x="4096" y="5382"/>
                    <a:pt x="3977" y="5310"/>
                  </a:cubicBezTo>
                  <a:lnTo>
                    <a:pt x="3727" y="5168"/>
                  </a:lnTo>
                  <a:cubicBezTo>
                    <a:pt x="3155" y="4834"/>
                    <a:pt x="2810" y="4227"/>
                    <a:pt x="2810" y="3572"/>
                  </a:cubicBezTo>
                  <a:lnTo>
                    <a:pt x="2810" y="2322"/>
                  </a:lnTo>
                  <a:cubicBezTo>
                    <a:pt x="3024" y="2239"/>
                    <a:pt x="3429" y="1977"/>
                    <a:pt x="3739" y="1405"/>
                  </a:cubicBezTo>
                  <a:close/>
                  <a:moveTo>
                    <a:pt x="5477" y="5715"/>
                  </a:moveTo>
                  <a:cubicBezTo>
                    <a:pt x="5429" y="5727"/>
                    <a:pt x="5394" y="5763"/>
                    <a:pt x="5346" y="5775"/>
                  </a:cubicBezTo>
                  <a:lnTo>
                    <a:pt x="5346" y="5715"/>
                  </a:lnTo>
                  <a:close/>
                  <a:moveTo>
                    <a:pt x="5001" y="5549"/>
                  </a:moveTo>
                  <a:lnTo>
                    <a:pt x="5001" y="5870"/>
                  </a:lnTo>
                  <a:cubicBezTo>
                    <a:pt x="4953" y="5882"/>
                    <a:pt x="4894" y="5882"/>
                    <a:pt x="4846" y="5882"/>
                  </a:cubicBezTo>
                  <a:cubicBezTo>
                    <a:pt x="4822" y="5810"/>
                    <a:pt x="4798" y="5751"/>
                    <a:pt x="4727" y="5691"/>
                  </a:cubicBezTo>
                  <a:cubicBezTo>
                    <a:pt x="4786" y="5656"/>
                    <a:pt x="4846" y="5644"/>
                    <a:pt x="4905" y="5596"/>
                  </a:cubicBezTo>
                  <a:lnTo>
                    <a:pt x="5001" y="5549"/>
                  </a:lnTo>
                  <a:close/>
                  <a:moveTo>
                    <a:pt x="4378" y="5881"/>
                  </a:moveTo>
                  <a:cubicBezTo>
                    <a:pt x="4474" y="5881"/>
                    <a:pt x="4536" y="5960"/>
                    <a:pt x="4536" y="6061"/>
                  </a:cubicBezTo>
                  <a:cubicBezTo>
                    <a:pt x="4536" y="6168"/>
                    <a:pt x="4465" y="6239"/>
                    <a:pt x="4358" y="6239"/>
                  </a:cubicBezTo>
                  <a:cubicBezTo>
                    <a:pt x="4263" y="6239"/>
                    <a:pt x="4179" y="6168"/>
                    <a:pt x="4179" y="6061"/>
                  </a:cubicBezTo>
                  <a:cubicBezTo>
                    <a:pt x="4179" y="5953"/>
                    <a:pt x="4263" y="5882"/>
                    <a:pt x="4358" y="5882"/>
                  </a:cubicBezTo>
                  <a:cubicBezTo>
                    <a:pt x="4365" y="5881"/>
                    <a:pt x="4371" y="5881"/>
                    <a:pt x="4378" y="5881"/>
                  </a:cubicBezTo>
                  <a:close/>
                  <a:moveTo>
                    <a:pt x="3703" y="5537"/>
                  </a:moveTo>
                  <a:lnTo>
                    <a:pt x="3798" y="5584"/>
                  </a:lnTo>
                  <a:lnTo>
                    <a:pt x="3977" y="5668"/>
                  </a:lnTo>
                  <a:cubicBezTo>
                    <a:pt x="3882" y="5763"/>
                    <a:pt x="3822" y="5894"/>
                    <a:pt x="3822" y="6025"/>
                  </a:cubicBezTo>
                  <a:cubicBezTo>
                    <a:pt x="3846" y="6144"/>
                    <a:pt x="3870" y="6251"/>
                    <a:pt x="3917" y="6322"/>
                  </a:cubicBezTo>
                  <a:lnTo>
                    <a:pt x="3703" y="6180"/>
                  </a:lnTo>
                  <a:lnTo>
                    <a:pt x="3703" y="5537"/>
                  </a:lnTo>
                  <a:close/>
                  <a:moveTo>
                    <a:pt x="4870" y="6203"/>
                  </a:moveTo>
                  <a:cubicBezTo>
                    <a:pt x="4882" y="6215"/>
                    <a:pt x="4897" y="6221"/>
                    <a:pt x="4914" y="6221"/>
                  </a:cubicBezTo>
                  <a:cubicBezTo>
                    <a:pt x="4932" y="6221"/>
                    <a:pt x="4953" y="6215"/>
                    <a:pt x="4977" y="6203"/>
                  </a:cubicBezTo>
                  <a:lnTo>
                    <a:pt x="4977" y="6203"/>
                  </a:lnTo>
                  <a:lnTo>
                    <a:pt x="4810" y="6322"/>
                  </a:lnTo>
                  <a:cubicBezTo>
                    <a:pt x="4834" y="6299"/>
                    <a:pt x="4846" y="6251"/>
                    <a:pt x="4870" y="6203"/>
                  </a:cubicBezTo>
                  <a:close/>
                  <a:moveTo>
                    <a:pt x="4465" y="6561"/>
                  </a:moveTo>
                  <a:lnTo>
                    <a:pt x="4358" y="6644"/>
                  </a:lnTo>
                  <a:lnTo>
                    <a:pt x="4239" y="6561"/>
                  </a:lnTo>
                  <a:lnTo>
                    <a:pt x="4239" y="6561"/>
                  </a:lnTo>
                  <a:cubicBezTo>
                    <a:pt x="4274" y="6584"/>
                    <a:pt x="4322" y="6584"/>
                    <a:pt x="4346" y="6584"/>
                  </a:cubicBezTo>
                  <a:cubicBezTo>
                    <a:pt x="4393" y="6584"/>
                    <a:pt x="4417" y="6584"/>
                    <a:pt x="4465" y="6561"/>
                  </a:cubicBezTo>
                  <a:close/>
                  <a:moveTo>
                    <a:pt x="5013" y="6596"/>
                  </a:moveTo>
                  <a:lnTo>
                    <a:pt x="5013" y="7334"/>
                  </a:lnTo>
                  <a:lnTo>
                    <a:pt x="4620" y="6882"/>
                  </a:lnTo>
                  <a:lnTo>
                    <a:pt x="5013" y="6596"/>
                  </a:lnTo>
                  <a:close/>
                  <a:moveTo>
                    <a:pt x="3727" y="6608"/>
                  </a:moveTo>
                  <a:lnTo>
                    <a:pt x="4120" y="6894"/>
                  </a:lnTo>
                  <a:lnTo>
                    <a:pt x="3727" y="7358"/>
                  </a:lnTo>
                  <a:lnTo>
                    <a:pt x="3727" y="6608"/>
                  </a:lnTo>
                  <a:close/>
                  <a:moveTo>
                    <a:pt x="4334" y="0"/>
                  </a:moveTo>
                  <a:cubicBezTo>
                    <a:pt x="3715" y="0"/>
                    <a:pt x="3143" y="226"/>
                    <a:pt x="2691" y="631"/>
                  </a:cubicBezTo>
                  <a:cubicBezTo>
                    <a:pt x="2250" y="1024"/>
                    <a:pt x="1953" y="1584"/>
                    <a:pt x="1869" y="2179"/>
                  </a:cubicBezTo>
                  <a:lnTo>
                    <a:pt x="1846" y="2370"/>
                  </a:lnTo>
                  <a:cubicBezTo>
                    <a:pt x="1560" y="2501"/>
                    <a:pt x="1369" y="2798"/>
                    <a:pt x="1369" y="3132"/>
                  </a:cubicBezTo>
                  <a:lnTo>
                    <a:pt x="1369" y="3251"/>
                  </a:lnTo>
                  <a:cubicBezTo>
                    <a:pt x="1369" y="3501"/>
                    <a:pt x="1488" y="3727"/>
                    <a:pt x="1655" y="3882"/>
                  </a:cubicBezTo>
                  <a:lnTo>
                    <a:pt x="1453" y="5537"/>
                  </a:lnTo>
                  <a:cubicBezTo>
                    <a:pt x="1453" y="5584"/>
                    <a:pt x="1476" y="5644"/>
                    <a:pt x="1500" y="5668"/>
                  </a:cubicBezTo>
                  <a:cubicBezTo>
                    <a:pt x="1536" y="5703"/>
                    <a:pt x="1572" y="5727"/>
                    <a:pt x="1631" y="5727"/>
                  </a:cubicBezTo>
                  <a:lnTo>
                    <a:pt x="3334" y="5727"/>
                  </a:lnTo>
                  <a:lnTo>
                    <a:pt x="3334" y="6168"/>
                  </a:lnTo>
                  <a:lnTo>
                    <a:pt x="1607" y="6715"/>
                  </a:lnTo>
                  <a:cubicBezTo>
                    <a:pt x="655" y="7025"/>
                    <a:pt x="0" y="7906"/>
                    <a:pt x="0" y="8918"/>
                  </a:cubicBezTo>
                  <a:lnTo>
                    <a:pt x="0" y="9835"/>
                  </a:lnTo>
                  <a:cubicBezTo>
                    <a:pt x="0" y="9930"/>
                    <a:pt x="72" y="10001"/>
                    <a:pt x="167" y="10001"/>
                  </a:cubicBezTo>
                  <a:lnTo>
                    <a:pt x="2262" y="10001"/>
                  </a:lnTo>
                  <a:cubicBezTo>
                    <a:pt x="2346" y="10001"/>
                    <a:pt x="2429" y="9930"/>
                    <a:pt x="2429" y="9835"/>
                  </a:cubicBezTo>
                  <a:cubicBezTo>
                    <a:pt x="2429" y="9751"/>
                    <a:pt x="2346" y="9680"/>
                    <a:pt x="2262" y="9680"/>
                  </a:cubicBezTo>
                  <a:lnTo>
                    <a:pt x="322" y="9680"/>
                  </a:lnTo>
                  <a:lnTo>
                    <a:pt x="322" y="8930"/>
                  </a:lnTo>
                  <a:cubicBezTo>
                    <a:pt x="322" y="8073"/>
                    <a:pt x="881" y="7323"/>
                    <a:pt x="1691" y="7061"/>
                  </a:cubicBezTo>
                  <a:lnTo>
                    <a:pt x="3322" y="6537"/>
                  </a:lnTo>
                  <a:lnTo>
                    <a:pt x="3322" y="7835"/>
                  </a:lnTo>
                  <a:cubicBezTo>
                    <a:pt x="3322" y="7906"/>
                    <a:pt x="3358" y="7966"/>
                    <a:pt x="3417" y="7989"/>
                  </a:cubicBezTo>
                  <a:cubicBezTo>
                    <a:pt x="3441" y="7989"/>
                    <a:pt x="3465" y="8013"/>
                    <a:pt x="3477" y="8013"/>
                  </a:cubicBezTo>
                  <a:cubicBezTo>
                    <a:pt x="3524" y="8013"/>
                    <a:pt x="3584" y="7989"/>
                    <a:pt x="3620" y="7954"/>
                  </a:cubicBezTo>
                  <a:lnTo>
                    <a:pt x="4298" y="7144"/>
                  </a:lnTo>
                  <a:lnTo>
                    <a:pt x="4989" y="7954"/>
                  </a:lnTo>
                  <a:cubicBezTo>
                    <a:pt x="5013" y="7989"/>
                    <a:pt x="5060" y="8013"/>
                    <a:pt x="5120" y="8013"/>
                  </a:cubicBezTo>
                  <a:cubicBezTo>
                    <a:pt x="5132" y="8013"/>
                    <a:pt x="5167" y="8013"/>
                    <a:pt x="5179" y="7989"/>
                  </a:cubicBezTo>
                  <a:cubicBezTo>
                    <a:pt x="5251" y="7966"/>
                    <a:pt x="5286" y="7906"/>
                    <a:pt x="5286" y="7835"/>
                  </a:cubicBezTo>
                  <a:lnTo>
                    <a:pt x="5286" y="6537"/>
                  </a:lnTo>
                  <a:lnTo>
                    <a:pt x="6906" y="7061"/>
                  </a:lnTo>
                  <a:cubicBezTo>
                    <a:pt x="7727" y="7323"/>
                    <a:pt x="8275" y="8073"/>
                    <a:pt x="8275" y="8930"/>
                  </a:cubicBezTo>
                  <a:lnTo>
                    <a:pt x="8275" y="9680"/>
                  </a:lnTo>
                  <a:lnTo>
                    <a:pt x="2917" y="9680"/>
                  </a:lnTo>
                  <a:cubicBezTo>
                    <a:pt x="2822" y="9680"/>
                    <a:pt x="2750" y="9751"/>
                    <a:pt x="2750" y="9835"/>
                  </a:cubicBezTo>
                  <a:cubicBezTo>
                    <a:pt x="2750" y="9930"/>
                    <a:pt x="2822" y="10001"/>
                    <a:pt x="2917" y="10001"/>
                  </a:cubicBezTo>
                  <a:lnTo>
                    <a:pt x="8513" y="10001"/>
                  </a:lnTo>
                  <a:cubicBezTo>
                    <a:pt x="8608" y="10001"/>
                    <a:pt x="8680" y="9930"/>
                    <a:pt x="8680" y="9835"/>
                  </a:cubicBezTo>
                  <a:lnTo>
                    <a:pt x="8680" y="8918"/>
                  </a:lnTo>
                  <a:cubicBezTo>
                    <a:pt x="8680" y="7906"/>
                    <a:pt x="8037" y="7013"/>
                    <a:pt x="7072" y="6715"/>
                  </a:cubicBezTo>
                  <a:lnTo>
                    <a:pt x="5346" y="6168"/>
                  </a:lnTo>
                  <a:lnTo>
                    <a:pt x="5346" y="6144"/>
                  </a:lnTo>
                  <a:cubicBezTo>
                    <a:pt x="5608" y="6061"/>
                    <a:pt x="5846" y="5930"/>
                    <a:pt x="6060" y="5727"/>
                  </a:cubicBezTo>
                  <a:lnTo>
                    <a:pt x="7037" y="5727"/>
                  </a:lnTo>
                  <a:cubicBezTo>
                    <a:pt x="7084" y="5727"/>
                    <a:pt x="7132" y="5715"/>
                    <a:pt x="7180" y="5668"/>
                  </a:cubicBezTo>
                  <a:cubicBezTo>
                    <a:pt x="7203" y="5644"/>
                    <a:pt x="7215" y="5584"/>
                    <a:pt x="7215" y="5537"/>
                  </a:cubicBezTo>
                  <a:lnTo>
                    <a:pt x="7025" y="3882"/>
                  </a:lnTo>
                  <a:cubicBezTo>
                    <a:pt x="7203" y="3739"/>
                    <a:pt x="7311" y="3501"/>
                    <a:pt x="7311" y="3251"/>
                  </a:cubicBezTo>
                  <a:lnTo>
                    <a:pt x="7311" y="3132"/>
                  </a:lnTo>
                  <a:cubicBezTo>
                    <a:pt x="7311" y="2798"/>
                    <a:pt x="7108" y="2501"/>
                    <a:pt x="6834" y="2370"/>
                  </a:cubicBezTo>
                  <a:lnTo>
                    <a:pt x="6799" y="2179"/>
                  </a:lnTo>
                  <a:cubicBezTo>
                    <a:pt x="6727" y="1548"/>
                    <a:pt x="6418" y="988"/>
                    <a:pt x="5941" y="584"/>
                  </a:cubicBezTo>
                  <a:cubicBezTo>
                    <a:pt x="5909" y="557"/>
                    <a:pt x="5870" y="545"/>
                    <a:pt x="5831" y="545"/>
                  </a:cubicBezTo>
                  <a:cubicBezTo>
                    <a:pt x="5783" y="545"/>
                    <a:pt x="5736" y="563"/>
                    <a:pt x="5703" y="596"/>
                  </a:cubicBezTo>
                  <a:cubicBezTo>
                    <a:pt x="5644" y="667"/>
                    <a:pt x="5656" y="774"/>
                    <a:pt x="5715" y="834"/>
                  </a:cubicBezTo>
                  <a:cubicBezTo>
                    <a:pt x="6132" y="1179"/>
                    <a:pt x="6382" y="1667"/>
                    <a:pt x="6465" y="2203"/>
                  </a:cubicBezTo>
                  <a:lnTo>
                    <a:pt x="6465" y="2262"/>
                  </a:lnTo>
                  <a:lnTo>
                    <a:pt x="6429" y="2262"/>
                  </a:lnTo>
                  <a:cubicBezTo>
                    <a:pt x="6334" y="2262"/>
                    <a:pt x="6263" y="2334"/>
                    <a:pt x="6263" y="2429"/>
                  </a:cubicBezTo>
                  <a:lnTo>
                    <a:pt x="6263" y="3905"/>
                  </a:lnTo>
                  <a:lnTo>
                    <a:pt x="6263" y="3917"/>
                  </a:lnTo>
                  <a:lnTo>
                    <a:pt x="6263" y="3929"/>
                  </a:lnTo>
                  <a:lnTo>
                    <a:pt x="6263" y="4382"/>
                  </a:lnTo>
                  <a:cubicBezTo>
                    <a:pt x="6263" y="4751"/>
                    <a:pt x="6132" y="5096"/>
                    <a:pt x="5894" y="5358"/>
                  </a:cubicBezTo>
                  <a:lnTo>
                    <a:pt x="5322" y="5358"/>
                  </a:lnTo>
                  <a:lnTo>
                    <a:pt x="5322" y="5310"/>
                  </a:lnTo>
                  <a:cubicBezTo>
                    <a:pt x="5894" y="4894"/>
                    <a:pt x="6239" y="4239"/>
                    <a:pt x="6239" y="3524"/>
                  </a:cubicBezTo>
                  <a:lnTo>
                    <a:pt x="6239" y="3072"/>
                  </a:lnTo>
                  <a:cubicBezTo>
                    <a:pt x="6239" y="2977"/>
                    <a:pt x="6168" y="2905"/>
                    <a:pt x="6072" y="2905"/>
                  </a:cubicBezTo>
                  <a:cubicBezTo>
                    <a:pt x="4596" y="2905"/>
                    <a:pt x="4096" y="1619"/>
                    <a:pt x="3929" y="869"/>
                  </a:cubicBezTo>
                  <a:cubicBezTo>
                    <a:pt x="3929" y="846"/>
                    <a:pt x="3917" y="834"/>
                    <a:pt x="3917" y="822"/>
                  </a:cubicBezTo>
                  <a:cubicBezTo>
                    <a:pt x="3889" y="720"/>
                    <a:pt x="3811" y="683"/>
                    <a:pt x="3755" y="683"/>
                  </a:cubicBezTo>
                  <a:cubicBezTo>
                    <a:pt x="3739" y="683"/>
                    <a:pt x="3725" y="686"/>
                    <a:pt x="3715" y="691"/>
                  </a:cubicBezTo>
                  <a:cubicBezTo>
                    <a:pt x="3655" y="703"/>
                    <a:pt x="3596" y="750"/>
                    <a:pt x="3584" y="810"/>
                  </a:cubicBezTo>
                  <a:cubicBezTo>
                    <a:pt x="3310" y="1679"/>
                    <a:pt x="2750" y="1953"/>
                    <a:pt x="2608" y="2012"/>
                  </a:cubicBezTo>
                  <a:cubicBezTo>
                    <a:pt x="2512" y="2012"/>
                    <a:pt x="2441" y="2084"/>
                    <a:pt x="2441" y="2179"/>
                  </a:cubicBezTo>
                  <a:lnTo>
                    <a:pt x="2441" y="3548"/>
                  </a:lnTo>
                  <a:cubicBezTo>
                    <a:pt x="2441" y="4239"/>
                    <a:pt x="2786" y="4918"/>
                    <a:pt x="3346" y="5334"/>
                  </a:cubicBezTo>
                  <a:lnTo>
                    <a:pt x="3346" y="5370"/>
                  </a:lnTo>
                  <a:lnTo>
                    <a:pt x="1846" y="5370"/>
                  </a:lnTo>
                  <a:lnTo>
                    <a:pt x="2012" y="4048"/>
                  </a:lnTo>
                  <a:cubicBezTo>
                    <a:pt x="2084" y="4060"/>
                    <a:pt x="2155" y="4084"/>
                    <a:pt x="2250" y="4084"/>
                  </a:cubicBezTo>
                  <a:cubicBezTo>
                    <a:pt x="2334" y="4084"/>
                    <a:pt x="2417" y="4001"/>
                    <a:pt x="2417" y="3917"/>
                  </a:cubicBezTo>
                  <a:lnTo>
                    <a:pt x="2417" y="2441"/>
                  </a:lnTo>
                  <a:cubicBezTo>
                    <a:pt x="2417" y="2358"/>
                    <a:pt x="2334" y="2274"/>
                    <a:pt x="2250" y="2274"/>
                  </a:cubicBezTo>
                  <a:lnTo>
                    <a:pt x="2215" y="2274"/>
                  </a:lnTo>
                  <a:lnTo>
                    <a:pt x="2215" y="2215"/>
                  </a:lnTo>
                  <a:cubicBezTo>
                    <a:pt x="2274" y="1703"/>
                    <a:pt x="2536" y="1227"/>
                    <a:pt x="2917" y="881"/>
                  </a:cubicBezTo>
                  <a:cubicBezTo>
                    <a:pt x="3310" y="536"/>
                    <a:pt x="3810" y="346"/>
                    <a:pt x="4334" y="346"/>
                  </a:cubicBezTo>
                  <a:cubicBezTo>
                    <a:pt x="4608" y="346"/>
                    <a:pt x="4894" y="405"/>
                    <a:pt x="5167" y="512"/>
                  </a:cubicBezTo>
                  <a:cubicBezTo>
                    <a:pt x="5187" y="518"/>
                    <a:pt x="5208" y="521"/>
                    <a:pt x="5229" y="521"/>
                  </a:cubicBezTo>
                  <a:cubicBezTo>
                    <a:pt x="5297" y="521"/>
                    <a:pt x="5366" y="490"/>
                    <a:pt x="5394" y="417"/>
                  </a:cubicBezTo>
                  <a:cubicBezTo>
                    <a:pt x="5417" y="334"/>
                    <a:pt x="5394" y="226"/>
                    <a:pt x="5298" y="191"/>
                  </a:cubicBezTo>
                  <a:cubicBezTo>
                    <a:pt x="4989" y="60"/>
                    <a:pt x="4679" y="0"/>
                    <a:pt x="433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0324;p51"/>
            <p:cNvSpPr/>
            <p:nvPr/>
          </p:nvSpPr>
          <p:spPr>
            <a:xfrm>
              <a:off x="1426826" y="2243648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203"/>
                  </a:lnTo>
                  <a:cubicBezTo>
                    <a:pt x="1" y="286"/>
                    <a:pt x="72" y="358"/>
                    <a:pt x="156" y="358"/>
                  </a:cubicBezTo>
                  <a:cubicBezTo>
                    <a:pt x="251" y="358"/>
                    <a:pt x="322" y="286"/>
                    <a:pt x="322" y="203"/>
                  </a:cubicBezTo>
                  <a:lnTo>
                    <a:pt x="322" y="167"/>
                  </a:lnTo>
                  <a:cubicBezTo>
                    <a:pt x="322" y="84"/>
                    <a:pt x="251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0325;p51"/>
            <p:cNvSpPr/>
            <p:nvPr/>
          </p:nvSpPr>
          <p:spPr>
            <a:xfrm>
              <a:off x="1426826" y="2262149"/>
              <a:ext cx="10233" cy="11341"/>
            </a:xfrm>
            <a:custGeom>
              <a:avLst/>
              <a:gdLst/>
              <a:ahLst/>
              <a:cxnLst/>
              <a:rect l="l" t="t" r="r" b="b"/>
              <a:pathLst>
                <a:path w="323" h="358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lnTo>
                    <a:pt x="1" y="191"/>
                  </a:lnTo>
                  <a:cubicBezTo>
                    <a:pt x="1" y="286"/>
                    <a:pt x="72" y="357"/>
                    <a:pt x="156" y="357"/>
                  </a:cubicBezTo>
                  <a:cubicBezTo>
                    <a:pt x="251" y="357"/>
                    <a:pt x="322" y="286"/>
                    <a:pt x="322" y="191"/>
                  </a:cubicBezTo>
                  <a:lnTo>
                    <a:pt x="322" y="167"/>
                  </a:lnTo>
                  <a:cubicBezTo>
                    <a:pt x="322" y="72"/>
                    <a:pt x="251" y="0"/>
                    <a:pt x="15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0326;p51"/>
            <p:cNvSpPr/>
            <p:nvPr/>
          </p:nvSpPr>
          <p:spPr>
            <a:xfrm>
              <a:off x="1471336" y="2261389"/>
              <a:ext cx="63804" cy="30571"/>
            </a:xfrm>
            <a:custGeom>
              <a:avLst/>
              <a:gdLst/>
              <a:ahLst/>
              <a:cxnLst/>
              <a:rect l="l" t="t" r="r" b="b"/>
              <a:pathLst>
                <a:path w="2014" h="965" extrusionOk="0">
                  <a:moveTo>
                    <a:pt x="1596" y="322"/>
                  </a:moveTo>
                  <a:cubicBezTo>
                    <a:pt x="1644" y="322"/>
                    <a:pt x="1668" y="346"/>
                    <a:pt x="1668" y="393"/>
                  </a:cubicBezTo>
                  <a:lnTo>
                    <a:pt x="1668" y="560"/>
                  </a:lnTo>
                  <a:cubicBezTo>
                    <a:pt x="1668" y="607"/>
                    <a:pt x="1644" y="631"/>
                    <a:pt x="1596" y="631"/>
                  </a:cubicBezTo>
                  <a:lnTo>
                    <a:pt x="394" y="631"/>
                  </a:lnTo>
                  <a:cubicBezTo>
                    <a:pt x="346" y="631"/>
                    <a:pt x="310" y="607"/>
                    <a:pt x="310" y="560"/>
                  </a:cubicBezTo>
                  <a:lnTo>
                    <a:pt x="310" y="393"/>
                  </a:lnTo>
                  <a:cubicBezTo>
                    <a:pt x="310" y="346"/>
                    <a:pt x="346" y="322"/>
                    <a:pt x="394" y="322"/>
                  </a:cubicBezTo>
                  <a:close/>
                  <a:moveTo>
                    <a:pt x="406" y="0"/>
                  </a:moveTo>
                  <a:cubicBezTo>
                    <a:pt x="180" y="0"/>
                    <a:pt x="1" y="179"/>
                    <a:pt x="1" y="393"/>
                  </a:cubicBezTo>
                  <a:lnTo>
                    <a:pt x="1" y="560"/>
                  </a:lnTo>
                  <a:cubicBezTo>
                    <a:pt x="1" y="786"/>
                    <a:pt x="180" y="965"/>
                    <a:pt x="406" y="965"/>
                  </a:cubicBezTo>
                  <a:lnTo>
                    <a:pt x="1608" y="965"/>
                  </a:lnTo>
                  <a:cubicBezTo>
                    <a:pt x="1834" y="965"/>
                    <a:pt x="2013" y="786"/>
                    <a:pt x="2013" y="560"/>
                  </a:cubicBezTo>
                  <a:lnTo>
                    <a:pt x="2013" y="393"/>
                  </a:lnTo>
                  <a:cubicBezTo>
                    <a:pt x="2013" y="179"/>
                    <a:pt x="1834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0327;p51"/>
            <p:cNvSpPr/>
            <p:nvPr/>
          </p:nvSpPr>
          <p:spPr>
            <a:xfrm>
              <a:off x="1420807" y="2092788"/>
              <a:ext cx="22271" cy="36971"/>
            </a:xfrm>
            <a:custGeom>
              <a:avLst/>
              <a:gdLst/>
              <a:ahLst/>
              <a:cxnLst/>
              <a:rect l="l" t="t" r="r" b="b"/>
              <a:pathLst>
                <a:path w="703" h="1167" extrusionOk="0">
                  <a:moveTo>
                    <a:pt x="167" y="0"/>
                  </a:moveTo>
                  <a:cubicBezTo>
                    <a:pt x="84" y="0"/>
                    <a:pt x="0" y="84"/>
                    <a:pt x="0" y="167"/>
                  </a:cubicBezTo>
                  <a:lnTo>
                    <a:pt x="0" y="1000"/>
                  </a:lnTo>
                  <a:cubicBezTo>
                    <a:pt x="0" y="1096"/>
                    <a:pt x="84" y="1167"/>
                    <a:pt x="167" y="1167"/>
                  </a:cubicBezTo>
                  <a:lnTo>
                    <a:pt x="536" y="1167"/>
                  </a:lnTo>
                  <a:cubicBezTo>
                    <a:pt x="632" y="1167"/>
                    <a:pt x="703" y="1096"/>
                    <a:pt x="703" y="1000"/>
                  </a:cubicBezTo>
                  <a:cubicBezTo>
                    <a:pt x="703" y="893"/>
                    <a:pt x="620" y="822"/>
                    <a:pt x="524" y="822"/>
                  </a:cubicBezTo>
                  <a:lnTo>
                    <a:pt x="334" y="822"/>
                  </a:lnTo>
                  <a:lnTo>
                    <a:pt x="334" y="167"/>
                  </a:lnTo>
                  <a:cubicBezTo>
                    <a:pt x="334" y="84"/>
                    <a:pt x="262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190;p23"/>
          <p:cNvSpPr txBox="1">
            <a:spLocks/>
          </p:cNvSpPr>
          <p:nvPr/>
        </p:nvSpPr>
        <p:spPr>
          <a:xfrm>
            <a:off x="3698982" y="288787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dirty="0" smtClean="0"/>
              <a:t>DEVELOPERI</a:t>
            </a:r>
            <a:endParaRPr lang="hr-HR" dirty="0"/>
          </a:p>
        </p:txBody>
      </p:sp>
      <p:sp>
        <p:nvSpPr>
          <p:cNvPr id="27" name="Text Placeholder 6"/>
          <p:cNvSpPr txBox="1">
            <a:spLocks/>
          </p:cNvSpPr>
          <p:nvPr/>
        </p:nvSpPr>
        <p:spPr>
          <a:xfrm>
            <a:off x="2864045" y="3118342"/>
            <a:ext cx="3049187" cy="103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158750" indent="0" algn="ctr">
              <a:buFont typeface="Nunito Light"/>
              <a:buNone/>
            </a:pPr>
            <a:r>
              <a:rPr lang="hr-HR" b="1" dirty="0" smtClean="0"/>
              <a:t>Uremović Luka</a:t>
            </a:r>
            <a:r>
              <a:rPr lang="hr-HR" dirty="0" smtClean="0"/>
              <a:t>, Kuleš Karlo &amp; Martin Petrović</a:t>
            </a:r>
            <a:endParaRPr lang="hr-HR" dirty="0"/>
          </a:p>
        </p:txBody>
      </p:sp>
      <p:sp>
        <p:nvSpPr>
          <p:cNvPr id="28" name="Google Shape;190;p23"/>
          <p:cNvSpPr txBox="1">
            <a:spLocks/>
          </p:cNvSpPr>
          <p:nvPr/>
        </p:nvSpPr>
        <p:spPr>
          <a:xfrm>
            <a:off x="6257763" y="288787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dirty="0" smtClean="0"/>
              <a:t>TESTER</a:t>
            </a:r>
            <a:endParaRPr lang="hr-HR" dirty="0"/>
          </a:p>
        </p:txBody>
      </p:sp>
      <p:sp>
        <p:nvSpPr>
          <p:cNvPr id="29" name="Text Placeholder 6"/>
          <p:cNvSpPr txBox="1">
            <a:spLocks/>
          </p:cNvSpPr>
          <p:nvPr/>
        </p:nvSpPr>
        <p:spPr>
          <a:xfrm>
            <a:off x="247614" y="3118343"/>
            <a:ext cx="3049187" cy="1034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158750" indent="0" algn="ctr">
              <a:buFont typeface="Nunito Light"/>
              <a:buNone/>
            </a:pPr>
            <a:r>
              <a:rPr lang="hr-HR" dirty="0" smtClean="0"/>
              <a:t>Dizdar Jana</a:t>
            </a:r>
            <a:endParaRPr lang="hr-HR" dirty="0"/>
          </a:p>
        </p:txBody>
      </p:sp>
      <p:sp>
        <p:nvSpPr>
          <p:cNvPr id="30" name="Google Shape;190;p23"/>
          <p:cNvSpPr txBox="1">
            <a:spLocks/>
          </p:cNvSpPr>
          <p:nvPr/>
        </p:nvSpPr>
        <p:spPr>
          <a:xfrm>
            <a:off x="837348" y="289226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 marL="0" indent="0"/>
            <a:r>
              <a:rPr lang="hr-HR" smtClean="0"/>
              <a:t>BUSSINESS ANALYST</a:t>
            </a:r>
            <a:endParaRPr lang="hr-HR" dirty="0"/>
          </a:p>
        </p:txBody>
      </p:sp>
    </p:spTree>
    <p:extLst>
      <p:ext uri="{BB962C8B-B14F-4D97-AF65-F5344CB8AC3E}">
        <p14:creationId xmlns:p14="http://schemas.microsoft.com/office/powerpoint/2010/main" val="291142765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>
            <a:spLocks noGrp="1"/>
          </p:cNvSpPr>
          <p:nvPr>
            <p:ph type="title" idx="3"/>
          </p:nvPr>
        </p:nvSpPr>
        <p:spPr>
          <a:xfrm>
            <a:off x="2059200" y="2834376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STRATEGIJA</a:t>
            </a:r>
            <a:endParaRPr dirty="0"/>
          </a:p>
        </p:txBody>
      </p:sp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2059200" y="1870975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PROBLEM</a:t>
            </a:r>
            <a:endParaRPr dirty="0"/>
          </a:p>
        </p:txBody>
      </p:sp>
      <p:sp>
        <p:nvSpPr>
          <p:cNvPr id="225" name="Google Shape;225;p25"/>
          <p:cNvSpPr txBox="1">
            <a:spLocks noGrp="1"/>
          </p:cNvSpPr>
          <p:nvPr>
            <p:ph type="subTitle" idx="1"/>
          </p:nvPr>
        </p:nvSpPr>
        <p:spPr>
          <a:xfrm>
            <a:off x="4565100" y="1870975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dirty="0"/>
          </a:p>
        </p:txBody>
      </p:sp>
      <p:sp>
        <p:nvSpPr>
          <p:cNvPr id="226" name="Google Shape;226;p25"/>
          <p:cNvSpPr txBox="1">
            <a:spLocks noGrp="1"/>
          </p:cNvSpPr>
          <p:nvPr>
            <p:ph type="title" idx="2"/>
          </p:nvPr>
        </p:nvSpPr>
        <p:spPr>
          <a:xfrm>
            <a:off x="720000" y="1870975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27" name="Google Shape;227;p25"/>
          <p:cNvSpPr txBox="1">
            <a:spLocks noGrp="1"/>
          </p:cNvSpPr>
          <p:nvPr>
            <p:ph type="ctrTitle" idx="9"/>
          </p:nvPr>
        </p:nvSpPr>
        <p:spPr>
          <a:xfrm>
            <a:off x="713200" y="919121"/>
            <a:ext cx="77178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SADRŽAJ</a:t>
            </a:r>
            <a:endParaRPr dirty="0"/>
          </a:p>
        </p:txBody>
      </p:sp>
      <p:sp>
        <p:nvSpPr>
          <p:cNvPr id="228" name="Google Shape;228;p25"/>
          <p:cNvSpPr txBox="1">
            <a:spLocks noGrp="1"/>
          </p:cNvSpPr>
          <p:nvPr>
            <p:ph type="subTitle" idx="13"/>
          </p:nvPr>
        </p:nvSpPr>
        <p:spPr>
          <a:xfrm>
            <a:off x="81123" y="73094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MLK Jr Games</a:t>
            </a:r>
            <a:endParaRPr dirty="0"/>
          </a:p>
        </p:txBody>
      </p:sp>
      <p:sp>
        <p:nvSpPr>
          <p:cNvPr id="229" name="Google Shape;229;p25"/>
          <p:cNvSpPr txBox="1">
            <a:spLocks noGrp="1"/>
          </p:cNvSpPr>
          <p:nvPr>
            <p:ph type="subTitle" idx="14"/>
          </p:nvPr>
        </p:nvSpPr>
        <p:spPr>
          <a:xfrm>
            <a:off x="7069103" y="41428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230" name="Google Shape;230;p25"/>
          <p:cNvSpPr txBox="1">
            <a:spLocks noGrp="1"/>
          </p:cNvSpPr>
          <p:nvPr>
            <p:ph type="subTitle" idx="4"/>
          </p:nvPr>
        </p:nvSpPr>
        <p:spPr>
          <a:xfrm>
            <a:off x="4572100" y="3795714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r-HR" dirty="0" smtClean="0"/>
              <a:t>kod igre </a:t>
            </a:r>
            <a:endParaRPr dirty="0"/>
          </a:p>
        </p:txBody>
      </p:sp>
      <p:sp>
        <p:nvSpPr>
          <p:cNvPr id="231" name="Google Shape;231;p25"/>
          <p:cNvSpPr txBox="1">
            <a:spLocks noGrp="1"/>
          </p:cNvSpPr>
          <p:nvPr>
            <p:ph type="title" idx="5"/>
          </p:nvPr>
        </p:nvSpPr>
        <p:spPr>
          <a:xfrm>
            <a:off x="720000" y="2834376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32" name="Google Shape;232;p25"/>
          <p:cNvSpPr txBox="1">
            <a:spLocks noGrp="1"/>
          </p:cNvSpPr>
          <p:nvPr>
            <p:ph type="title" idx="6"/>
          </p:nvPr>
        </p:nvSpPr>
        <p:spPr>
          <a:xfrm>
            <a:off x="2059200" y="3797777"/>
            <a:ext cx="25128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RJEŠENJE</a:t>
            </a:r>
            <a:endParaRPr dirty="0"/>
          </a:p>
        </p:txBody>
      </p:sp>
      <p:sp>
        <p:nvSpPr>
          <p:cNvPr id="233" name="Google Shape;233;p25"/>
          <p:cNvSpPr txBox="1">
            <a:spLocks noGrp="1"/>
          </p:cNvSpPr>
          <p:nvPr>
            <p:ph type="subTitle" idx="7"/>
          </p:nvPr>
        </p:nvSpPr>
        <p:spPr>
          <a:xfrm>
            <a:off x="4565100" y="2832313"/>
            <a:ext cx="3858900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hr-HR" dirty="0" smtClean="0"/>
              <a:t>tijek rada i razmišljanja</a:t>
            </a:r>
            <a:endParaRPr dirty="0"/>
          </a:p>
        </p:txBody>
      </p:sp>
      <p:sp>
        <p:nvSpPr>
          <p:cNvPr id="234" name="Google Shape;234;p25"/>
          <p:cNvSpPr txBox="1">
            <a:spLocks noGrp="1"/>
          </p:cNvSpPr>
          <p:nvPr>
            <p:ph type="title" idx="8"/>
          </p:nvPr>
        </p:nvSpPr>
        <p:spPr>
          <a:xfrm>
            <a:off x="720000" y="3797777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235" name="Google Shape;235;p25"/>
          <p:cNvCxnSpPr/>
          <p:nvPr/>
        </p:nvCxnSpPr>
        <p:spPr>
          <a:xfrm>
            <a:off x="806521" y="1426627"/>
            <a:ext cx="2237388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/>
              <a:t>1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1485313" y="2209300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7743222" y="3718948"/>
            <a:ext cx="1770185" cy="1659198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u="sng" dirty="0" smtClean="0"/>
              <a:t>Problem</a:t>
            </a:r>
            <a:endParaRPr u="sng"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2642625" y="2503331"/>
            <a:ext cx="4981206" cy="47523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410176" y="2071032"/>
            <a:ext cx="4843975" cy="537267"/>
          </a:xfrm>
          <a:prstGeom prst="bentConnector3">
            <a:avLst>
              <a:gd name="adj1" fmla="val -199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 rot="13272081">
            <a:off x="-1286584" y="-1112135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7826931" y="3592055"/>
            <a:ext cx="2180385" cy="2490499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97139150"/>
      </p:ext>
    </p:extLst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>
            <a:spLocks noGrp="1"/>
          </p:cNvSpPr>
          <p:nvPr>
            <p:ph type="ctrTitle"/>
          </p:nvPr>
        </p:nvSpPr>
        <p:spPr>
          <a:xfrm>
            <a:off x="713175" y="1307625"/>
            <a:ext cx="3858900" cy="147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191" name="Google Shape;191;p23"/>
          <p:cNvSpPr txBox="1">
            <a:spLocks noGrp="1"/>
          </p:cNvSpPr>
          <p:nvPr>
            <p:ph type="ctrTitle" idx="3"/>
          </p:nvPr>
        </p:nvSpPr>
        <p:spPr>
          <a:xfrm>
            <a:off x="6100090" y="2460024"/>
            <a:ext cx="2330759" cy="1393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>
                <a:latin typeface="Cambria" panose="02040503050406030204" pitchFamily="18" charset="0"/>
                <a:ea typeface="Cambria" panose="02040503050406030204" pitchFamily="18" charset="0"/>
              </a:rPr>
              <a:t>MLK Jr Games</a:t>
            </a:r>
            <a:endParaRPr dirty="0">
              <a:latin typeface="Cambria" panose="02040503050406030204" pitchFamily="18" charset="0"/>
              <a:ea typeface="Cambria" panose="02040503050406030204" pitchFamily="18" charset="0"/>
            </a:endParaRPr>
          </a:p>
        </p:txBody>
      </p:sp>
      <p:cxnSp>
        <p:nvCxnSpPr>
          <p:cNvPr id="192" name="Google Shape;192;p23"/>
          <p:cNvCxnSpPr>
            <a:stCxn id="191" idx="1"/>
            <a:endCxn id="189" idx="2"/>
          </p:cNvCxnSpPr>
          <p:nvPr/>
        </p:nvCxnSpPr>
        <p:spPr>
          <a:xfrm rot="10800000">
            <a:off x="2642626" y="2784525"/>
            <a:ext cx="3457465" cy="372478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3" name="Google Shape;193;p23"/>
          <p:cNvSpPr txBox="1">
            <a:spLocks noGrp="1"/>
          </p:cNvSpPr>
          <p:nvPr>
            <p:ph type="subTitle" idx="4"/>
          </p:nvPr>
        </p:nvSpPr>
        <p:spPr>
          <a:xfrm>
            <a:off x="3187125" y="539500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194" name="Google Shape;194;p23"/>
          <p:cNvCxnSpPr>
            <a:stCxn id="191" idx="0"/>
          </p:cNvCxnSpPr>
          <p:nvPr/>
        </p:nvCxnSpPr>
        <p:spPr>
          <a:xfrm rot="16200000" flipV="1">
            <a:off x="5128990" y="323544"/>
            <a:ext cx="726051" cy="3546910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195" name="Google Shape;195;p23"/>
          <p:cNvSpPr txBox="1">
            <a:spLocks noGrp="1"/>
          </p:cNvSpPr>
          <p:nvPr>
            <p:ph type="subTitle" idx="1"/>
          </p:nvPr>
        </p:nvSpPr>
        <p:spPr>
          <a:xfrm>
            <a:off x="0" y="3985675"/>
            <a:ext cx="2036163" cy="63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>
                <a:latin typeface="Palatino Linotype" panose="02040502050505030304" pitchFamily="18" charset="0"/>
              </a:rPr>
              <a:t>Luka Uremović, Karlo Kuleš, Martin Petrović, Roko Rožić &amp; Jana Dizdar</a:t>
            </a:r>
            <a:endParaRPr dirty="0">
              <a:latin typeface="Palatino Linotype" panose="02040502050505030304" pitchFamily="18" charset="0"/>
            </a:endParaRPr>
          </a:p>
        </p:txBody>
      </p:sp>
      <p:grpSp>
        <p:nvGrpSpPr>
          <p:cNvPr id="196" name="Google Shape;196;p23"/>
          <p:cNvGrpSpPr/>
          <p:nvPr/>
        </p:nvGrpSpPr>
        <p:grpSpPr>
          <a:xfrm>
            <a:off x="6634150" y="-572493"/>
            <a:ext cx="3272976" cy="2223977"/>
            <a:chOff x="6634150" y="-572493"/>
            <a:chExt cx="3272976" cy="2223977"/>
          </a:xfrm>
        </p:grpSpPr>
        <p:sp>
          <p:nvSpPr>
            <p:cNvPr id="197" name="Google Shape;197;p23"/>
            <p:cNvSpPr/>
            <p:nvPr/>
          </p:nvSpPr>
          <p:spPr>
            <a:xfrm rot="-1799924">
              <a:off x="6648498" y="60948"/>
              <a:ext cx="2746305" cy="793519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 rot="-1799924">
              <a:off x="7146474" y="224524"/>
              <a:ext cx="2746305" cy="793519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9" name="Google Shape;199;p23"/>
          <p:cNvGrpSpPr/>
          <p:nvPr/>
        </p:nvGrpSpPr>
        <p:grpSpPr>
          <a:xfrm rot="-1800044">
            <a:off x="7324005" y="822969"/>
            <a:ext cx="1106784" cy="1106784"/>
            <a:chOff x="1347591" y="1345255"/>
            <a:chExt cx="1106808" cy="1106808"/>
          </a:xfrm>
        </p:grpSpPr>
        <p:sp>
          <p:nvSpPr>
            <p:cNvPr id="200" name="Google Shape;200;p23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Subtitle 1"/>
          <p:cNvSpPr>
            <a:spLocks noGrp="1"/>
          </p:cNvSpPr>
          <p:nvPr>
            <p:ph type="subTitle" idx="2"/>
          </p:nvPr>
        </p:nvSpPr>
        <p:spPr/>
        <p:txBody>
          <a:bodyPr/>
          <a:lstStyle/>
          <a:p>
            <a:endParaRPr lang="hr-HR"/>
          </a:p>
        </p:txBody>
      </p:sp>
    </p:spTree>
    <p:extLst>
      <p:ext uri="{BB962C8B-B14F-4D97-AF65-F5344CB8AC3E}">
        <p14:creationId xmlns:p14="http://schemas.microsoft.com/office/powerpoint/2010/main" val="353137255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hr-HR" b="1" dirty="0" smtClean="0"/>
              <a:t>Cilj: </a:t>
            </a:r>
            <a:r>
              <a:rPr lang="hr-HR" dirty="0" smtClean="0"/>
              <a:t> prvi </a:t>
            </a:r>
            <a:r>
              <a:rPr lang="hr-HR" dirty="0"/>
              <a:t>otkriti položaj suigračevih </a:t>
            </a:r>
            <a:r>
              <a:rPr lang="hr-HR" dirty="0" smtClean="0"/>
              <a:t>brodova</a:t>
            </a:r>
            <a:endParaRPr lang="hr-HR" dirty="0"/>
          </a:p>
          <a:p>
            <a:pPr>
              <a:lnSpc>
                <a:spcPct val="150000"/>
              </a:lnSpc>
            </a:pPr>
            <a:r>
              <a:rPr lang="hr-HR" dirty="0" smtClean="0"/>
              <a:t>Svaki </a:t>
            </a:r>
            <a:r>
              <a:rPr lang="hr-HR" dirty="0"/>
              <a:t>igrač napada skrivenu protivničku flotu, izgovarajući koordinate u protivničkoj </a:t>
            </a:r>
            <a:r>
              <a:rPr lang="hr-HR" dirty="0" smtClean="0"/>
              <a:t>mreži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Ako </a:t>
            </a:r>
            <a:r>
              <a:rPr lang="hr-HR" dirty="0"/>
              <a:t>je protivnik "pogodio" vaš </a:t>
            </a:r>
            <a:r>
              <a:rPr lang="hr-HR" dirty="0" smtClean="0"/>
              <a:t>brod, morate </a:t>
            </a:r>
            <a:r>
              <a:rPr lang="hr-HR" dirty="0"/>
              <a:t>križićem označiti to polje i obavijestiti suigrača da je pogođen jedan od brodova. Također morate reći koji tip broda je pogođen, kao i naglasiti ukoliko je potopljen do kraja (ako su pogođeni svi kvadratići tog broda). </a:t>
            </a:r>
            <a:endParaRPr lang="hr-HR" dirty="0" smtClean="0"/>
          </a:p>
          <a:p>
            <a:pPr>
              <a:lnSpc>
                <a:spcPct val="150000"/>
              </a:lnSpc>
            </a:pPr>
            <a:r>
              <a:rPr lang="hr-HR" dirty="0" smtClean="0"/>
              <a:t>Ako </a:t>
            </a:r>
            <a:r>
              <a:rPr lang="hr-HR" dirty="0"/>
              <a:t>je protivnik "promašio" flotu, križićem se označava i njegov promašaj </a:t>
            </a:r>
            <a:endParaRPr lang="hr-HR" dirty="0" smtClean="0"/>
          </a:p>
          <a:p>
            <a:pPr>
              <a:lnSpc>
                <a:spcPct val="150000"/>
              </a:lnSpc>
            </a:pPr>
            <a:r>
              <a:rPr lang="hr-HR" dirty="0" smtClean="0"/>
              <a:t>Igrači </a:t>
            </a:r>
            <a:r>
              <a:rPr lang="hr-HR" dirty="0"/>
              <a:t>naizmjenično "pucaju", odnosno pogađaju koordinate, a kraj igre je kad je jednom od igrača potopljena cijela flota.</a:t>
            </a:r>
            <a:br>
              <a:rPr lang="hr-HR" dirty="0"/>
            </a:br>
            <a:r>
              <a:rPr lang="hr-HR" dirty="0"/>
              <a:t/>
            </a:r>
            <a:br>
              <a:rPr lang="hr-HR" dirty="0"/>
            </a:br>
            <a:r>
              <a:rPr lang="hr-HR" dirty="0"/>
              <a:t> </a:t>
            </a: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Pravila igre</a:t>
            </a:r>
            <a:endParaRPr lang="hr-HR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 smtClean="0"/>
              <a:t>MLK Jr Games</a:t>
            </a:r>
            <a:endParaRPr lang="hr-HR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 smtClean="0"/>
              <a:t>Potapanje brodova</a:t>
            </a:r>
            <a:endParaRPr lang="hr-HR" dirty="0"/>
          </a:p>
        </p:txBody>
      </p:sp>
      <p:grpSp>
        <p:nvGrpSpPr>
          <p:cNvPr id="6" name="Google Shape;10609;p52"/>
          <p:cNvGrpSpPr/>
          <p:nvPr/>
        </p:nvGrpSpPr>
        <p:grpSpPr>
          <a:xfrm>
            <a:off x="262167" y="1091732"/>
            <a:ext cx="320022" cy="359778"/>
            <a:chOff x="3567553" y="1499912"/>
            <a:chExt cx="320022" cy="359778"/>
          </a:xfrm>
        </p:grpSpPr>
        <p:sp>
          <p:nvSpPr>
            <p:cNvPr id="7" name="Google Shape;10610;p5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11;p5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12;p5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613;p5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14;p5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15;p5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24305444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 smtClean="0"/>
              <a:t>Pravila igre</a:t>
            </a:r>
            <a:endParaRPr lang="hr-HR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53889" y="54684"/>
            <a:ext cx="2271900" cy="283500"/>
          </a:xfrm>
        </p:spPr>
        <p:txBody>
          <a:bodyPr/>
          <a:lstStyle/>
          <a:p>
            <a:r>
              <a:rPr lang="hr-HR" dirty="0" smtClean="0"/>
              <a:t>MLK Jr Games</a:t>
            </a:r>
            <a:endParaRPr lang="hr-HR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56828" y="-28598"/>
            <a:ext cx="2271900" cy="283500"/>
          </a:xfrm>
        </p:spPr>
        <p:txBody>
          <a:bodyPr/>
          <a:lstStyle/>
          <a:p>
            <a:r>
              <a:rPr lang="hr-HR" dirty="0" smtClean="0"/>
              <a:t>Potapanje brodova</a:t>
            </a:r>
            <a:endParaRPr lang="hr-HR" dirty="0"/>
          </a:p>
        </p:txBody>
      </p:sp>
      <p:grpSp>
        <p:nvGrpSpPr>
          <p:cNvPr id="6" name="Google Shape;10609;p52"/>
          <p:cNvGrpSpPr/>
          <p:nvPr/>
        </p:nvGrpSpPr>
        <p:grpSpPr>
          <a:xfrm>
            <a:off x="262167" y="1091732"/>
            <a:ext cx="320022" cy="359778"/>
            <a:chOff x="3567553" y="1499912"/>
            <a:chExt cx="320022" cy="359778"/>
          </a:xfrm>
        </p:grpSpPr>
        <p:sp>
          <p:nvSpPr>
            <p:cNvPr id="7" name="Google Shape;10610;p52"/>
            <p:cNvSpPr/>
            <p:nvPr/>
          </p:nvSpPr>
          <p:spPr>
            <a:xfrm>
              <a:off x="3567553" y="1502933"/>
              <a:ext cx="263218" cy="356757"/>
            </a:xfrm>
            <a:custGeom>
              <a:avLst/>
              <a:gdLst/>
              <a:ahLst/>
              <a:cxnLst/>
              <a:rect l="l" t="t" r="r" b="b"/>
              <a:pathLst>
                <a:path w="8276" h="11217" extrusionOk="0">
                  <a:moveTo>
                    <a:pt x="1738" y="0"/>
                  </a:moveTo>
                  <a:cubicBezTo>
                    <a:pt x="1718" y="0"/>
                    <a:pt x="1698" y="4"/>
                    <a:pt x="1679" y="12"/>
                  </a:cubicBezTo>
                  <a:cubicBezTo>
                    <a:pt x="1227" y="179"/>
                    <a:pt x="905" y="632"/>
                    <a:pt x="905" y="1120"/>
                  </a:cubicBezTo>
                  <a:lnTo>
                    <a:pt x="905" y="8275"/>
                  </a:lnTo>
                  <a:lnTo>
                    <a:pt x="167" y="8275"/>
                  </a:lnTo>
                  <a:cubicBezTo>
                    <a:pt x="72" y="8275"/>
                    <a:pt x="1" y="8359"/>
                    <a:pt x="1" y="8442"/>
                  </a:cubicBezTo>
                  <a:lnTo>
                    <a:pt x="1" y="10145"/>
                  </a:lnTo>
                  <a:cubicBezTo>
                    <a:pt x="1" y="10716"/>
                    <a:pt x="477" y="11216"/>
                    <a:pt x="1072" y="11216"/>
                  </a:cubicBezTo>
                  <a:lnTo>
                    <a:pt x="7156" y="11216"/>
                  </a:lnTo>
                  <a:cubicBezTo>
                    <a:pt x="7775" y="11216"/>
                    <a:pt x="8275" y="10716"/>
                    <a:pt x="8275" y="10097"/>
                  </a:cubicBezTo>
                  <a:lnTo>
                    <a:pt x="8275" y="4930"/>
                  </a:lnTo>
                  <a:cubicBezTo>
                    <a:pt x="8252" y="4835"/>
                    <a:pt x="8168" y="4751"/>
                    <a:pt x="8073" y="4751"/>
                  </a:cubicBezTo>
                  <a:cubicBezTo>
                    <a:pt x="7978" y="4751"/>
                    <a:pt x="7906" y="4835"/>
                    <a:pt x="7906" y="4918"/>
                  </a:cubicBezTo>
                  <a:lnTo>
                    <a:pt x="7906" y="10085"/>
                  </a:lnTo>
                  <a:cubicBezTo>
                    <a:pt x="7906" y="10514"/>
                    <a:pt x="7561" y="10859"/>
                    <a:pt x="7132" y="10859"/>
                  </a:cubicBezTo>
                  <a:lnTo>
                    <a:pt x="7061" y="10859"/>
                  </a:lnTo>
                  <a:cubicBezTo>
                    <a:pt x="6680" y="10811"/>
                    <a:pt x="6406" y="10502"/>
                    <a:pt x="6406" y="10133"/>
                  </a:cubicBezTo>
                  <a:lnTo>
                    <a:pt x="6406" y="9609"/>
                  </a:lnTo>
                  <a:cubicBezTo>
                    <a:pt x="6406" y="9514"/>
                    <a:pt x="6323" y="9442"/>
                    <a:pt x="6239" y="9442"/>
                  </a:cubicBezTo>
                  <a:cubicBezTo>
                    <a:pt x="6144" y="9442"/>
                    <a:pt x="6073" y="9514"/>
                    <a:pt x="6073" y="9609"/>
                  </a:cubicBezTo>
                  <a:lnTo>
                    <a:pt x="6073" y="10133"/>
                  </a:lnTo>
                  <a:cubicBezTo>
                    <a:pt x="6073" y="10407"/>
                    <a:pt x="6180" y="10680"/>
                    <a:pt x="6370" y="10871"/>
                  </a:cubicBezTo>
                  <a:cubicBezTo>
                    <a:pt x="3459" y="10871"/>
                    <a:pt x="2120" y="10874"/>
                    <a:pt x="1492" y="10874"/>
                  </a:cubicBezTo>
                  <a:cubicBezTo>
                    <a:pt x="864" y="10874"/>
                    <a:pt x="947" y="10871"/>
                    <a:pt x="882" y="10859"/>
                  </a:cubicBezTo>
                  <a:cubicBezTo>
                    <a:pt x="548" y="10788"/>
                    <a:pt x="298" y="10490"/>
                    <a:pt x="298" y="10145"/>
                  </a:cubicBezTo>
                  <a:lnTo>
                    <a:pt x="298" y="8609"/>
                  </a:lnTo>
                  <a:lnTo>
                    <a:pt x="6073" y="8609"/>
                  </a:lnTo>
                  <a:lnTo>
                    <a:pt x="6073" y="8954"/>
                  </a:lnTo>
                  <a:cubicBezTo>
                    <a:pt x="6073" y="9037"/>
                    <a:pt x="6144" y="9121"/>
                    <a:pt x="6239" y="9121"/>
                  </a:cubicBezTo>
                  <a:cubicBezTo>
                    <a:pt x="6323" y="9121"/>
                    <a:pt x="6406" y="9037"/>
                    <a:pt x="6406" y="8954"/>
                  </a:cubicBezTo>
                  <a:lnTo>
                    <a:pt x="6406" y="8442"/>
                  </a:lnTo>
                  <a:cubicBezTo>
                    <a:pt x="6406" y="8359"/>
                    <a:pt x="6323" y="8275"/>
                    <a:pt x="6239" y="8275"/>
                  </a:cubicBezTo>
                  <a:lnTo>
                    <a:pt x="1227" y="8275"/>
                  </a:lnTo>
                  <a:lnTo>
                    <a:pt x="1227" y="1120"/>
                  </a:lnTo>
                  <a:cubicBezTo>
                    <a:pt x="1227" y="763"/>
                    <a:pt x="1441" y="441"/>
                    <a:pt x="1786" y="322"/>
                  </a:cubicBezTo>
                  <a:cubicBezTo>
                    <a:pt x="1882" y="286"/>
                    <a:pt x="1917" y="179"/>
                    <a:pt x="1894" y="108"/>
                  </a:cubicBezTo>
                  <a:cubicBezTo>
                    <a:pt x="1866" y="44"/>
                    <a:pt x="1803" y="0"/>
                    <a:pt x="173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11;p52"/>
            <p:cNvSpPr/>
            <p:nvPr/>
          </p:nvSpPr>
          <p:spPr>
            <a:xfrm>
              <a:off x="3638001" y="1499912"/>
              <a:ext cx="249574" cy="142773"/>
            </a:xfrm>
            <a:custGeom>
              <a:avLst/>
              <a:gdLst/>
              <a:ahLst/>
              <a:cxnLst/>
              <a:rect l="l" t="t" r="r" b="b"/>
              <a:pathLst>
                <a:path w="7847" h="4489" extrusionOk="0">
                  <a:moveTo>
                    <a:pt x="6787" y="322"/>
                  </a:moveTo>
                  <a:cubicBezTo>
                    <a:pt x="7191" y="322"/>
                    <a:pt x="7537" y="655"/>
                    <a:pt x="7537" y="1072"/>
                  </a:cubicBezTo>
                  <a:lnTo>
                    <a:pt x="7525" y="2608"/>
                  </a:lnTo>
                  <a:lnTo>
                    <a:pt x="6037" y="2608"/>
                  </a:lnTo>
                  <a:lnTo>
                    <a:pt x="6037" y="1417"/>
                  </a:lnTo>
                  <a:lnTo>
                    <a:pt x="6037" y="1072"/>
                  </a:lnTo>
                  <a:cubicBezTo>
                    <a:pt x="6037" y="643"/>
                    <a:pt x="6370" y="322"/>
                    <a:pt x="6775" y="322"/>
                  </a:cubicBezTo>
                  <a:close/>
                  <a:moveTo>
                    <a:pt x="167" y="0"/>
                  </a:moveTo>
                  <a:cubicBezTo>
                    <a:pt x="83" y="0"/>
                    <a:pt x="0" y="72"/>
                    <a:pt x="0" y="167"/>
                  </a:cubicBezTo>
                  <a:cubicBezTo>
                    <a:pt x="0" y="250"/>
                    <a:pt x="83" y="322"/>
                    <a:pt x="167" y="322"/>
                  </a:cubicBezTo>
                  <a:lnTo>
                    <a:pt x="5989" y="322"/>
                  </a:lnTo>
                  <a:cubicBezTo>
                    <a:pt x="5894" y="417"/>
                    <a:pt x="5810" y="548"/>
                    <a:pt x="5763" y="667"/>
                  </a:cubicBezTo>
                  <a:cubicBezTo>
                    <a:pt x="5715" y="798"/>
                    <a:pt x="5691" y="917"/>
                    <a:pt x="5691" y="1060"/>
                  </a:cubicBezTo>
                  <a:lnTo>
                    <a:pt x="5691" y="1393"/>
                  </a:lnTo>
                  <a:lnTo>
                    <a:pt x="5691" y="4334"/>
                  </a:lnTo>
                  <a:cubicBezTo>
                    <a:pt x="5691" y="4418"/>
                    <a:pt x="5763" y="4489"/>
                    <a:pt x="5858" y="4489"/>
                  </a:cubicBezTo>
                  <a:cubicBezTo>
                    <a:pt x="5941" y="4489"/>
                    <a:pt x="6013" y="4418"/>
                    <a:pt x="6013" y="4334"/>
                  </a:cubicBezTo>
                  <a:lnTo>
                    <a:pt x="6013" y="2929"/>
                  </a:lnTo>
                  <a:lnTo>
                    <a:pt x="7668" y="2929"/>
                  </a:lnTo>
                  <a:cubicBezTo>
                    <a:pt x="7763" y="2929"/>
                    <a:pt x="7834" y="2858"/>
                    <a:pt x="7834" y="2763"/>
                  </a:cubicBezTo>
                  <a:lnTo>
                    <a:pt x="7834" y="1072"/>
                  </a:lnTo>
                  <a:cubicBezTo>
                    <a:pt x="7846" y="488"/>
                    <a:pt x="7370" y="0"/>
                    <a:pt x="677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0612;p52"/>
            <p:cNvSpPr/>
            <p:nvPr/>
          </p:nvSpPr>
          <p:spPr>
            <a:xfrm>
              <a:off x="3641786" y="1594563"/>
              <a:ext cx="141659" cy="10273"/>
            </a:xfrm>
            <a:custGeom>
              <a:avLst/>
              <a:gdLst/>
              <a:ahLst/>
              <a:cxnLst/>
              <a:rect l="l" t="t" r="r" b="b"/>
              <a:pathLst>
                <a:path w="4454" h="323" extrusionOk="0">
                  <a:moveTo>
                    <a:pt x="167" y="1"/>
                  </a:moveTo>
                  <a:cubicBezTo>
                    <a:pt x="72" y="1"/>
                    <a:pt x="0" y="72"/>
                    <a:pt x="0" y="168"/>
                  </a:cubicBezTo>
                  <a:cubicBezTo>
                    <a:pt x="0" y="251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1"/>
                    <a:pt x="4453" y="168"/>
                  </a:cubicBezTo>
                  <a:cubicBezTo>
                    <a:pt x="4453" y="72"/>
                    <a:pt x="4382" y="1"/>
                    <a:pt x="428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0613;p52"/>
            <p:cNvSpPr/>
            <p:nvPr/>
          </p:nvSpPr>
          <p:spPr>
            <a:xfrm>
              <a:off x="3641786" y="1638136"/>
              <a:ext cx="141659" cy="10241"/>
            </a:xfrm>
            <a:custGeom>
              <a:avLst/>
              <a:gdLst/>
              <a:ahLst/>
              <a:cxnLst/>
              <a:rect l="l" t="t" r="r" b="b"/>
              <a:pathLst>
                <a:path w="4454" h="322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22"/>
                    <a:pt x="167" y="322"/>
                  </a:cubicBezTo>
                  <a:lnTo>
                    <a:pt x="4286" y="322"/>
                  </a:lnTo>
                  <a:cubicBezTo>
                    <a:pt x="4382" y="322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0614;p52"/>
            <p:cNvSpPr/>
            <p:nvPr/>
          </p:nvSpPr>
          <p:spPr>
            <a:xfrm>
              <a:off x="3641786" y="1682059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0615;p52"/>
            <p:cNvSpPr/>
            <p:nvPr/>
          </p:nvSpPr>
          <p:spPr>
            <a:xfrm>
              <a:off x="3641786" y="1725600"/>
              <a:ext cx="141659" cy="10623"/>
            </a:xfrm>
            <a:custGeom>
              <a:avLst/>
              <a:gdLst/>
              <a:ahLst/>
              <a:cxnLst/>
              <a:rect l="l" t="t" r="r" b="b"/>
              <a:pathLst>
                <a:path w="4454" h="334" extrusionOk="0">
                  <a:moveTo>
                    <a:pt x="167" y="0"/>
                  </a:moveTo>
                  <a:cubicBezTo>
                    <a:pt x="72" y="0"/>
                    <a:pt x="0" y="72"/>
                    <a:pt x="0" y="167"/>
                  </a:cubicBezTo>
                  <a:cubicBezTo>
                    <a:pt x="0" y="250"/>
                    <a:pt x="72" y="334"/>
                    <a:pt x="167" y="334"/>
                  </a:cubicBezTo>
                  <a:lnTo>
                    <a:pt x="4286" y="334"/>
                  </a:lnTo>
                  <a:cubicBezTo>
                    <a:pt x="4382" y="334"/>
                    <a:pt x="4453" y="250"/>
                    <a:pt x="4453" y="167"/>
                  </a:cubicBezTo>
                  <a:cubicBezTo>
                    <a:pt x="4453" y="72"/>
                    <a:pt x="4382" y="0"/>
                    <a:pt x="428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8" name="Picture 4" descr="PPT - IGRA. POTAPANJE BRODOVA PowerPoint Presentation, free download -  ID:44187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9848" y="-6343913"/>
            <a:ext cx="4936419" cy="3702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PT - IGRA. POTAPANJE BRODOVA PowerPoint Presentation, free download -  ID:441874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200" y="1801706"/>
            <a:ext cx="3534322" cy="26507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4" descr="Drugo svjetsko prvenstvo u &quot;potapanju brodova&quot;, Rijek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22373" y="1787929"/>
            <a:ext cx="2678295" cy="26782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4289627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237038" y="1581976"/>
            <a:ext cx="2156013" cy="2479939"/>
          </a:xfrm>
          <a:ln>
            <a:solidFill>
              <a:schemeClr val="accent2"/>
            </a:solidFill>
          </a:ln>
        </p:spPr>
        <p:txBody>
          <a:bodyPr/>
          <a:lstStyle/>
          <a:p>
            <a:pPr>
              <a:lnSpc>
                <a:spcPct val="150000"/>
              </a:lnSpc>
            </a:pPr>
            <a:endParaRPr lang="hr-HR" dirty="0" smtClean="0"/>
          </a:p>
          <a:p>
            <a:pPr>
              <a:lnSpc>
                <a:spcPct val="150000"/>
              </a:lnSpc>
            </a:pPr>
            <a:r>
              <a:rPr lang="hr-HR" dirty="0" smtClean="0"/>
              <a:t>grafičko sučelje 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izmijenjivanje ekrana = 2 igrača za jednim računalom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provjera točnosti/mogućnosti poteza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ispis pobjede</a:t>
            </a:r>
            <a:endParaRPr lang="hr-HR"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869264" y="554722"/>
            <a:ext cx="7717800" cy="705000"/>
          </a:xfrm>
        </p:spPr>
        <p:txBody>
          <a:bodyPr/>
          <a:lstStyle/>
          <a:p>
            <a:r>
              <a:rPr lang="hr-HR" dirty="0" smtClean="0"/>
              <a:t>Zahtjevi naručitelja</a:t>
            </a:r>
            <a:endParaRPr lang="hr-HR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2"/>
          </p:nvPr>
        </p:nvSpPr>
        <p:spPr>
          <a:xfrm>
            <a:off x="-47752" y="73095"/>
            <a:ext cx="2271900" cy="283500"/>
          </a:xfrm>
        </p:spPr>
        <p:txBody>
          <a:bodyPr/>
          <a:lstStyle/>
          <a:p>
            <a:r>
              <a:rPr lang="hr-HR" dirty="0" smtClean="0"/>
              <a:t>MLK Jr Games</a:t>
            </a:r>
            <a:endParaRPr lang="hr-HR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3"/>
          </p:nvPr>
        </p:nvSpPr>
        <p:spPr>
          <a:xfrm>
            <a:off x="7032281" y="0"/>
            <a:ext cx="2271900" cy="283500"/>
          </a:xfrm>
        </p:spPr>
        <p:txBody>
          <a:bodyPr/>
          <a:lstStyle/>
          <a:p>
            <a:r>
              <a:rPr lang="hr-HR" dirty="0" smtClean="0"/>
              <a:t>Potapanje brodova</a:t>
            </a:r>
            <a:endParaRPr lang="hr-HR" dirty="0"/>
          </a:p>
        </p:txBody>
      </p:sp>
      <p:grpSp>
        <p:nvGrpSpPr>
          <p:cNvPr id="6" name="Google Shape;11950;p54"/>
          <p:cNvGrpSpPr/>
          <p:nvPr/>
        </p:nvGrpSpPr>
        <p:grpSpPr>
          <a:xfrm>
            <a:off x="315476" y="723183"/>
            <a:ext cx="327085" cy="277080"/>
            <a:chOff x="2770052" y="2009628"/>
            <a:chExt cx="327085" cy="277080"/>
          </a:xfrm>
        </p:grpSpPr>
        <p:sp>
          <p:nvSpPr>
            <p:cNvPr id="7" name="Google Shape;11951;p54"/>
            <p:cNvSpPr/>
            <p:nvPr/>
          </p:nvSpPr>
          <p:spPr>
            <a:xfrm>
              <a:off x="2770052" y="2023537"/>
              <a:ext cx="327085" cy="263170"/>
            </a:xfrm>
            <a:custGeom>
              <a:avLst/>
              <a:gdLst/>
              <a:ahLst/>
              <a:cxnLst/>
              <a:rect l="l" t="t" r="r" b="b"/>
              <a:pathLst>
                <a:path w="10276" h="8268" extrusionOk="0">
                  <a:moveTo>
                    <a:pt x="6251" y="2267"/>
                  </a:moveTo>
                  <a:lnTo>
                    <a:pt x="7061" y="2541"/>
                  </a:lnTo>
                  <a:cubicBezTo>
                    <a:pt x="7073" y="2544"/>
                    <a:pt x="7086" y="2545"/>
                    <a:pt x="7098" y="2545"/>
                  </a:cubicBezTo>
                  <a:cubicBezTo>
                    <a:pt x="7136" y="2545"/>
                    <a:pt x="7174" y="2532"/>
                    <a:pt x="7192" y="2505"/>
                  </a:cubicBezTo>
                  <a:lnTo>
                    <a:pt x="7454" y="2314"/>
                  </a:lnTo>
                  <a:lnTo>
                    <a:pt x="9240" y="4660"/>
                  </a:lnTo>
                  <a:lnTo>
                    <a:pt x="8978" y="4874"/>
                  </a:lnTo>
                  <a:cubicBezTo>
                    <a:pt x="8966" y="4862"/>
                    <a:pt x="8942" y="4839"/>
                    <a:pt x="8930" y="4839"/>
                  </a:cubicBezTo>
                  <a:lnTo>
                    <a:pt x="5811" y="3148"/>
                  </a:lnTo>
                  <a:lnTo>
                    <a:pt x="5930" y="2969"/>
                  </a:lnTo>
                  <a:cubicBezTo>
                    <a:pt x="5978" y="2898"/>
                    <a:pt x="5966" y="2803"/>
                    <a:pt x="5894" y="2755"/>
                  </a:cubicBezTo>
                  <a:cubicBezTo>
                    <a:pt x="5864" y="2742"/>
                    <a:pt x="5834" y="2735"/>
                    <a:pt x="5806" y="2735"/>
                  </a:cubicBezTo>
                  <a:cubicBezTo>
                    <a:pt x="5756" y="2735"/>
                    <a:pt x="5710" y="2757"/>
                    <a:pt x="5680" y="2803"/>
                  </a:cubicBezTo>
                  <a:lnTo>
                    <a:pt x="5358" y="3326"/>
                  </a:lnTo>
                  <a:cubicBezTo>
                    <a:pt x="5335" y="3350"/>
                    <a:pt x="5323" y="3374"/>
                    <a:pt x="5323" y="3398"/>
                  </a:cubicBezTo>
                  <a:lnTo>
                    <a:pt x="5323" y="4684"/>
                  </a:lnTo>
                  <a:cubicBezTo>
                    <a:pt x="5323" y="4946"/>
                    <a:pt x="5097" y="5172"/>
                    <a:pt x="4835" y="5172"/>
                  </a:cubicBezTo>
                  <a:cubicBezTo>
                    <a:pt x="4561" y="5172"/>
                    <a:pt x="4346" y="4946"/>
                    <a:pt x="4346" y="4684"/>
                  </a:cubicBezTo>
                  <a:lnTo>
                    <a:pt x="4346" y="3410"/>
                  </a:lnTo>
                  <a:lnTo>
                    <a:pt x="4620" y="2267"/>
                  </a:lnTo>
                  <a:close/>
                  <a:moveTo>
                    <a:pt x="2680" y="1767"/>
                  </a:moveTo>
                  <a:lnTo>
                    <a:pt x="2918" y="1898"/>
                  </a:lnTo>
                  <a:lnTo>
                    <a:pt x="941" y="5303"/>
                  </a:lnTo>
                  <a:lnTo>
                    <a:pt x="703" y="5172"/>
                  </a:lnTo>
                  <a:lnTo>
                    <a:pt x="2680" y="1767"/>
                  </a:lnTo>
                  <a:close/>
                  <a:moveTo>
                    <a:pt x="3180" y="4743"/>
                  </a:moveTo>
                  <a:cubicBezTo>
                    <a:pt x="3287" y="4743"/>
                    <a:pt x="3370" y="4779"/>
                    <a:pt x="3442" y="4874"/>
                  </a:cubicBezTo>
                  <a:cubicBezTo>
                    <a:pt x="3561" y="5017"/>
                    <a:pt x="3525" y="5231"/>
                    <a:pt x="3370" y="5339"/>
                  </a:cubicBezTo>
                  <a:lnTo>
                    <a:pt x="2322" y="6112"/>
                  </a:lnTo>
                  <a:cubicBezTo>
                    <a:pt x="2262" y="6150"/>
                    <a:pt x="2194" y="6169"/>
                    <a:pt x="2127" y="6169"/>
                  </a:cubicBezTo>
                  <a:cubicBezTo>
                    <a:pt x="2023" y="6169"/>
                    <a:pt x="1923" y="6123"/>
                    <a:pt x="1858" y="6029"/>
                  </a:cubicBezTo>
                  <a:cubicBezTo>
                    <a:pt x="1751" y="5886"/>
                    <a:pt x="1787" y="5672"/>
                    <a:pt x="1929" y="5565"/>
                  </a:cubicBezTo>
                  <a:lnTo>
                    <a:pt x="2989" y="4803"/>
                  </a:lnTo>
                  <a:cubicBezTo>
                    <a:pt x="3049" y="4755"/>
                    <a:pt x="3120" y="4743"/>
                    <a:pt x="3180" y="4743"/>
                  </a:cubicBezTo>
                  <a:close/>
                  <a:moveTo>
                    <a:pt x="3775" y="5493"/>
                  </a:moveTo>
                  <a:cubicBezTo>
                    <a:pt x="3870" y="5493"/>
                    <a:pt x="3954" y="5553"/>
                    <a:pt x="4013" y="5636"/>
                  </a:cubicBezTo>
                  <a:cubicBezTo>
                    <a:pt x="4132" y="5779"/>
                    <a:pt x="4085" y="5993"/>
                    <a:pt x="3942" y="6089"/>
                  </a:cubicBezTo>
                  <a:lnTo>
                    <a:pt x="3132" y="6708"/>
                  </a:lnTo>
                  <a:cubicBezTo>
                    <a:pt x="3076" y="6745"/>
                    <a:pt x="3013" y="6764"/>
                    <a:pt x="2949" y="6764"/>
                  </a:cubicBezTo>
                  <a:cubicBezTo>
                    <a:pt x="2851" y="6764"/>
                    <a:pt x="2752" y="6718"/>
                    <a:pt x="2680" y="6624"/>
                  </a:cubicBezTo>
                  <a:cubicBezTo>
                    <a:pt x="2572" y="6482"/>
                    <a:pt x="2596" y="6255"/>
                    <a:pt x="2751" y="6148"/>
                  </a:cubicBezTo>
                  <a:lnTo>
                    <a:pt x="3537" y="5589"/>
                  </a:lnTo>
                  <a:cubicBezTo>
                    <a:pt x="3573" y="5565"/>
                    <a:pt x="3596" y="5541"/>
                    <a:pt x="3620" y="5529"/>
                  </a:cubicBezTo>
                  <a:cubicBezTo>
                    <a:pt x="3668" y="5517"/>
                    <a:pt x="3715" y="5493"/>
                    <a:pt x="3775" y="5493"/>
                  </a:cubicBezTo>
                  <a:close/>
                  <a:moveTo>
                    <a:pt x="4359" y="6281"/>
                  </a:moveTo>
                  <a:cubicBezTo>
                    <a:pt x="4454" y="6281"/>
                    <a:pt x="4550" y="6321"/>
                    <a:pt x="4620" y="6398"/>
                  </a:cubicBezTo>
                  <a:cubicBezTo>
                    <a:pt x="4739" y="6553"/>
                    <a:pt x="4704" y="6755"/>
                    <a:pt x="4549" y="6863"/>
                  </a:cubicBezTo>
                  <a:lnTo>
                    <a:pt x="3954" y="7303"/>
                  </a:lnTo>
                  <a:cubicBezTo>
                    <a:pt x="3898" y="7331"/>
                    <a:pt x="3829" y="7358"/>
                    <a:pt x="3767" y="7358"/>
                  </a:cubicBezTo>
                  <a:cubicBezTo>
                    <a:pt x="3749" y="7358"/>
                    <a:pt x="3732" y="7356"/>
                    <a:pt x="3715" y="7351"/>
                  </a:cubicBezTo>
                  <a:cubicBezTo>
                    <a:pt x="3620" y="7339"/>
                    <a:pt x="3549" y="7303"/>
                    <a:pt x="3513" y="7220"/>
                  </a:cubicBezTo>
                  <a:cubicBezTo>
                    <a:pt x="3406" y="7077"/>
                    <a:pt x="3430" y="6863"/>
                    <a:pt x="3584" y="6755"/>
                  </a:cubicBezTo>
                  <a:lnTo>
                    <a:pt x="4144" y="6363"/>
                  </a:lnTo>
                  <a:lnTo>
                    <a:pt x="4168" y="6339"/>
                  </a:lnTo>
                  <a:cubicBezTo>
                    <a:pt x="4226" y="6300"/>
                    <a:pt x="4292" y="6281"/>
                    <a:pt x="4359" y="6281"/>
                  </a:cubicBezTo>
                  <a:close/>
                  <a:moveTo>
                    <a:pt x="2870" y="2553"/>
                  </a:moveTo>
                  <a:lnTo>
                    <a:pt x="3156" y="2707"/>
                  </a:lnTo>
                  <a:cubicBezTo>
                    <a:pt x="3173" y="2725"/>
                    <a:pt x="3197" y="2736"/>
                    <a:pt x="3218" y="2736"/>
                  </a:cubicBezTo>
                  <a:cubicBezTo>
                    <a:pt x="3226" y="2736"/>
                    <a:pt x="3233" y="2734"/>
                    <a:pt x="3239" y="2731"/>
                  </a:cubicBezTo>
                  <a:lnTo>
                    <a:pt x="3942" y="2636"/>
                  </a:lnTo>
                  <a:lnTo>
                    <a:pt x="4192" y="2743"/>
                  </a:lnTo>
                  <a:lnTo>
                    <a:pt x="4049" y="3338"/>
                  </a:lnTo>
                  <a:lnTo>
                    <a:pt x="4049" y="3362"/>
                  </a:lnTo>
                  <a:lnTo>
                    <a:pt x="4049" y="4648"/>
                  </a:lnTo>
                  <a:cubicBezTo>
                    <a:pt x="4049" y="5077"/>
                    <a:pt x="4406" y="5434"/>
                    <a:pt x="4835" y="5434"/>
                  </a:cubicBezTo>
                  <a:cubicBezTo>
                    <a:pt x="5263" y="5434"/>
                    <a:pt x="5620" y="5077"/>
                    <a:pt x="5620" y="4648"/>
                  </a:cubicBezTo>
                  <a:lnTo>
                    <a:pt x="5620" y="3410"/>
                  </a:lnTo>
                  <a:lnTo>
                    <a:pt x="5656" y="3362"/>
                  </a:lnTo>
                  <a:lnTo>
                    <a:pt x="8776" y="5065"/>
                  </a:lnTo>
                  <a:cubicBezTo>
                    <a:pt x="8942" y="5184"/>
                    <a:pt x="9002" y="5374"/>
                    <a:pt x="8907" y="5541"/>
                  </a:cubicBezTo>
                  <a:cubicBezTo>
                    <a:pt x="8850" y="5654"/>
                    <a:pt x="8745" y="5717"/>
                    <a:pt x="8631" y="5717"/>
                  </a:cubicBezTo>
                  <a:cubicBezTo>
                    <a:pt x="8576" y="5717"/>
                    <a:pt x="8520" y="5703"/>
                    <a:pt x="8466" y="5672"/>
                  </a:cubicBezTo>
                  <a:lnTo>
                    <a:pt x="6740" y="4743"/>
                  </a:lnTo>
                  <a:cubicBezTo>
                    <a:pt x="6711" y="4727"/>
                    <a:pt x="6682" y="4719"/>
                    <a:pt x="6655" y="4719"/>
                  </a:cubicBezTo>
                  <a:cubicBezTo>
                    <a:pt x="6603" y="4719"/>
                    <a:pt x="6557" y="4748"/>
                    <a:pt x="6525" y="4803"/>
                  </a:cubicBezTo>
                  <a:cubicBezTo>
                    <a:pt x="6490" y="4874"/>
                    <a:pt x="6513" y="4958"/>
                    <a:pt x="6585" y="5005"/>
                  </a:cubicBezTo>
                  <a:lnTo>
                    <a:pt x="8037" y="5791"/>
                  </a:lnTo>
                  <a:cubicBezTo>
                    <a:pt x="8192" y="5886"/>
                    <a:pt x="8252" y="6077"/>
                    <a:pt x="8168" y="6243"/>
                  </a:cubicBezTo>
                  <a:cubicBezTo>
                    <a:pt x="8104" y="6356"/>
                    <a:pt x="7996" y="6415"/>
                    <a:pt x="7881" y="6415"/>
                  </a:cubicBezTo>
                  <a:cubicBezTo>
                    <a:pt x="7826" y="6415"/>
                    <a:pt x="7770" y="6401"/>
                    <a:pt x="7716" y="6374"/>
                  </a:cubicBezTo>
                  <a:lnTo>
                    <a:pt x="6251" y="5565"/>
                  </a:lnTo>
                  <a:cubicBezTo>
                    <a:pt x="6226" y="5554"/>
                    <a:pt x="6200" y="5548"/>
                    <a:pt x="6175" y="5548"/>
                  </a:cubicBezTo>
                  <a:cubicBezTo>
                    <a:pt x="6120" y="5548"/>
                    <a:pt x="6070" y="5575"/>
                    <a:pt x="6037" y="5624"/>
                  </a:cubicBezTo>
                  <a:cubicBezTo>
                    <a:pt x="5990" y="5708"/>
                    <a:pt x="6025" y="5791"/>
                    <a:pt x="6097" y="5839"/>
                  </a:cubicBezTo>
                  <a:lnTo>
                    <a:pt x="7287" y="6493"/>
                  </a:lnTo>
                  <a:cubicBezTo>
                    <a:pt x="7454" y="6577"/>
                    <a:pt x="7514" y="6779"/>
                    <a:pt x="7418" y="6934"/>
                  </a:cubicBezTo>
                  <a:cubicBezTo>
                    <a:pt x="7360" y="7050"/>
                    <a:pt x="7250" y="7114"/>
                    <a:pt x="7132" y="7114"/>
                  </a:cubicBezTo>
                  <a:cubicBezTo>
                    <a:pt x="7081" y="7114"/>
                    <a:pt x="7028" y="7102"/>
                    <a:pt x="6978" y="7077"/>
                  </a:cubicBezTo>
                  <a:lnTo>
                    <a:pt x="5728" y="6386"/>
                  </a:lnTo>
                  <a:cubicBezTo>
                    <a:pt x="5705" y="6371"/>
                    <a:pt x="5680" y="6365"/>
                    <a:pt x="5655" y="6365"/>
                  </a:cubicBezTo>
                  <a:cubicBezTo>
                    <a:pt x="5601" y="6365"/>
                    <a:pt x="5546" y="6397"/>
                    <a:pt x="5513" y="6446"/>
                  </a:cubicBezTo>
                  <a:cubicBezTo>
                    <a:pt x="5478" y="6517"/>
                    <a:pt x="5501" y="6613"/>
                    <a:pt x="5573" y="6660"/>
                  </a:cubicBezTo>
                  <a:lnTo>
                    <a:pt x="6549" y="7172"/>
                  </a:lnTo>
                  <a:cubicBezTo>
                    <a:pt x="6704" y="7267"/>
                    <a:pt x="6763" y="7458"/>
                    <a:pt x="6680" y="7625"/>
                  </a:cubicBezTo>
                  <a:cubicBezTo>
                    <a:pt x="6616" y="7737"/>
                    <a:pt x="6508" y="7801"/>
                    <a:pt x="6393" y="7801"/>
                  </a:cubicBezTo>
                  <a:cubicBezTo>
                    <a:pt x="6338" y="7801"/>
                    <a:pt x="6282" y="7786"/>
                    <a:pt x="6228" y="7756"/>
                  </a:cubicBezTo>
                  <a:lnTo>
                    <a:pt x="5549" y="7386"/>
                  </a:lnTo>
                  <a:cubicBezTo>
                    <a:pt x="5549" y="7255"/>
                    <a:pt x="5501" y="7101"/>
                    <a:pt x="5406" y="6994"/>
                  </a:cubicBezTo>
                  <a:cubicBezTo>
                    <a:pt x="5299" y="6851"/>
                    <a:pt x="5132" y="6755"/>
                    <a:pt x="4954" y="6744"/>
                  </a:cubicBezTo>
                  <a:lnTo>
                    <a:pt x="4954" y="6696"/>
                  </a:lnTo>
                  <a:cubicBezTo>
                    <a:pt x="4977" y="6541"/>
                    <a:pt x="4930" y="6363"/>
                    <a:pt x="4835" y="6220"/>
                  </a:cubicBezTo>
                  <a:cubicBezTo>
                    <a:pt x="4716" y="6077"/>
                    <a:pt x="4549" y="5982"/>
                    <a:pt x="4370" y="5970"/>
                  </a:cubicBezTo>
                  <a:lnTo>
                    <a:pt x="4370" y="5922"/>
                  </a:lnTo>
                  <a:cubicBezTo>
                    <a:pt x="4406" y="5767"/>
                    <a:pt x="4358" y="5589"/>
                    <a:pt x="4251" y="5446"/>
                  </a:cubicBezTo>
                  <a:cubicBezTo>
                    <a:pt x="4132" y="5303"/>
                    <a:pt x="3965" y="5208"/>
                    <a:pt x="3787" y="5196"/>
                  </a:cubicBezTo>
                  <a:lnTo>
                    <a:pt x="3787" y="5148"/>
                  </a:lnTo>
                  <a:cubicBezTo>
                    <a:pt x="3823" y="4993"/>
                    <a:pt x="3775" y="4815"/>
                    <a:pt x="3668" y="4672"/>
                  </a:cubicBezTo>
                  <a:cubicBezTo>
                    <a:pt x="3547" y="4516"/>
                    <a:pt x="3359" y="4432"/>
                    <a:pt x="3172" y="4432"/>
                  </a:cubicBezTo>
                  <a:cubicBezTo>
                    <a:pt x="3044" y="4432"/>
                    <a:pt x="2917" y="4471"/>
                    <a:pt x="2811" y="4553"/>
                  </a:cubicBezTo>
                  <a:lnTo>
                    <a:pt x="1763" y="5315"/>
                  </a:lnTo>
                  <a:lnTo>
                    <a:pt x="1394" y="5112"/>
                  </a:lnTo>
                  <a:lnTo>
                    <a:pt x="2870" y="2553"/>
                  </a:lnTo>
                  <a:close/>
                  <a:moveTo>
                    <a:pt x="4936" y="7026"/>
                  </a:moveTo>
                  <a:cubicBezTo>
                    <a:pt x="5036" y="7026"/>
                    <a:pt x="5132" y="7070"/>
                    <a:pt x="5204" y="7148"/>
                  </a:cubicBezTo>
                  <a:cubicBezTo>
                    <a:pt x="5251" y="7244"/>
                    <a:pt x="5275" y="7315"/>
                    <a:pt x="5263" y="7398"/>
                  </a:cubicBezTo>
                  <a:cubicBezTo>
                    <a:pt x="5251" y="7494"/>
                    <a:pt x="5204" y="7565"/>
                    <a:pt x="5132" y="7625"/>
                  </a:cubicBezTo>
                  <a:lnTo>
                    <a:pt x="4787" y="7875"/>
                  </a:lnTo>
                  <a:cubicBezTo>
                    <a:pt x="4729" y="7918"/>
                    <a:pt x="4658" y="7940"/>
                    <a:pt x="4588" y="7940"/>
                  </a:cubicBezTo>
                  <a:cubicBezTo>
                    <a:pt x="4487" y="7940"/>
                    <a:pt x="4386" y="7895"/>
                    <a:pt x="4323" y="7803"/>
                  </a:cubicBezTo>
                  <a:cubicBezTo>
                    <a:pt x="4215" y="7660"/>
                    <a:pt x="4251" y="7446"/>
                    <a:pt x="4406" y="7339"/>
                  </a:cubicBezTo>
                  <a:lnTo>
                    <a:pt x="4727" y="7101"/>
                  </a:lnTo>
                  <a:lnTo>
                    <a:pt x="4739" y="7089"/>
                  </a:lnTo>
                  <a:cubicBezTo>
                    <a:pt x="4802" y="7046"/>
                    <a:pt x="4870" y="7026"/>
                    <a:pt x="4936" y="7026"/>
                  </a:cubicBezTo>
                  <a:close/>
                  <a:moveTo>
                    <a:pt x="180" y="0"/>
                  </a:moveTo>
                  <a:cubicBezTo>
                    <a:pt x="125" y="0"/>
                    <a:pt x="69" y="27"/>
                    <a:pt x="36" y="76"/>
                  </a:cubicBezTo>
                  <a:cubicBezTo>
                    <a:pt x="1" y="159"/>
                    <a:pt x="24" y="243"/>
                    <a:pt x="96" y="290"/>
                  </a:cubicBezTo>
                  <a:lnTo>
                    <a:pt x="2382" y="1600"/>
                  </a:lnTo>
                  <a:lnTo>
                    <a:pt x="405" y="5005"/>
                  </a:lnTo>
                  <a:lnTo>
                    <a:pt x="251" y="4922"/>
                  </a:lnTo>
                  <a:cubicBezTo>
                    <a:pt x="221" y="4905"/>
                    <a:pt x="192" y="4897"/>
                    <a:pt x="164" y="4897"/>
                  </a:cubicBezTo>
                  <a:cubicBezTo>
                    <a:pt x="113" y="4897"/>
                    <a:pt x="67" y="4923"/>
                    <a:pt x="36" y="4969"/>
                  </a:cubicBezTo>
                  <a:cubicBezTo>
                    <a:pt x="1" y="5053"/>
                    <a:pt x="24" y="5136"/>
                    <a:pt x="96" y="5184"/>
                  </a:cubicBezTo>
                  <a:lnTo>
                    <a:pt x="882" y="5648"/>
                  </a:lnTo>
                  <a:cubicBezTo>
                    <a:pt x="908" y="5663"/>
                    <a:pt x="934" y="5670"/>
                    <a:pt x="959" y="5670"/>
                  </a:cubicBezTo>
                  <a:cubicBezTo>
                    <a:pt x="1014" y="5670"/>
                    <a:pt x="1063" y="5638"/>
                    <a:pt x="1096" y="5589"/>
                  </a:cubicBezTo>
                  <a:lnTo>
                    <a:pt x="1215" y="5398"/>
                  </a:lnTo>
                  <a:lnTo>
                    <a:pt x="1537" y="5565"/>
                  </a:lnTo>
                  <a:cubicBezTo>
                    <a:pt x="1441" y="5779"/>
                    <a:pt x="1453" y="6029"/>
                    <a:pt x="1584" y="6220"/>
                  </a:cubicBezTo>
                  <a:cubicBezTo>
                    <a:pt x="1703" y="6386"/>
                    <a:pt x="1894" y="6482"/>
                    <a:pt x="2096" y="6482"/>
                  </a:cubicBezTo>
                  <a:cubicBezTo>
                    <a:pt x="2156" y="6482"/>
                    <a:pt x="2227" y="6458"/>
                    <a:pt x="2287" y="6446"/>
                  </a:cubicBezTo>
                  <a:cubicBezTo>
                    <a:pt x="2287" y="6577"/>
                    <a:pt x="2334" y="6720"/>
                    <a:pt x="2406" y="6815"/>
                  </a:cubicBezTo>
                  <a:cubicBezTo>
                    <a:pt x="2525" y="6982"/>
                    <a:pt x="2715" y="7077"/>
                    <a:pt x="2906" y="7077"/>
                  </a:cubicBezTo>
                  <a:cubicBezTo>
                    <a:pt x="2965" y="7077"/>
                    <a:pt x="3049" y="7053"/>
                    <a:pt x="3108" y="7041"/>
                  </a:cubicBezTo>
                  <a:cubicBezTo>
                    <a:pt x="3108" y="7160"/>
                    <a:pt x="3144" y="7291"/>
                    <a:pt x="3227" y="7398"/>
                  </a:cubicBezTo>
                  <a:cubicBezTo>
                    <a:pt x="3323" y="7529"/>
                    <a:pt x="3465" y="7625"/>
                    <a:pt x="3644" y="7648"/>
                  </a:cubicBezTo>
                  <a:cubicBezTo>
                    <a:pt x="3668" y="7648"/>
                    <a:pt x="3715" y="7672"/>
                    <a:pt x="3739" y="7672"/>
                  </a:cubicBezTo>
                  <a:cubicBezTo>
                    <a:pt x="3799" y="7672"/>
                    <a:pt x="3882" y="7648"/>
                    <a:pt x="3942" y="7636"/>
                  </a:cubicBezTo>
                  <a:cubicBezTo>
                    <a:pt x="3942" y="7767"/>
                    <a:pt x="3977" y="7886"/>
                    <a:pt x="4061" y="7994"/>
                  </a:cubicBezTo>
                  <a:cubicBezTo>
                    <a:pt x="4156" y="8125"/>
                    <a:pt x="4299" y="8220"/>
                    <a:pt x="4477" y="8244"/>
                  </a:cubicBezTo>
                  <a:cubicBezTo>
                    <a:pt x="4501" y="8244"/>
                    <a:pt x="4549" y="8267"/>
                    <a:pt x="4573" y="8267"/>
                  </a:cubicBezTo>
                  <a:cubicBezTo>
                    <a:pt x="4716" y="8267"/>
                    <a:pt x="4835" y="8220"/>
                    <a:pt x="4954" y="8148"/>
                  </a:cubicBezTo>
                  <a:lnTo>
                    <a:pt x="5287" y="7886"/>
                  </a:lnTo>
                  <a:cubicBezTo>
                    <a:pt x="5370" y="7827"/>
                    <a:pt x="5430" y="7767"/>
                    <a:pt x="5466" y="7684"/>
                  </a:cubicBezTo>
                  <a:lnTo>
                    <a:pt x="6085" y="8029"/>
                  </a:lnTo>
                  <a:cubicBezTo>
                    <a:pt x="6168" y="8077"/>
                    <a:pt x="6275" y="8101"/>
                    <a:pt x="6382" y="8101"/>
                  </a:cubicBezTo>
                  <a:cubicBezTo>
                    <a:pt x="6442" y="8101"/>
                    <a:pt x="6501" y="8089"/>
                    <a:pt x="6561" y="8077"/>
                  </a:cubicBezTo>
                  <a:cubicBezTo>
                    <a:pt x="6716" y="8029"/>
                    <a:pt x="6859" y="7922"/>
                    <a:pt x="6930" y="7779"/>
                  </a:cubicBezTo>
                  <a:cubicBezTo>
                    <a:pt x="6990" y="7648"/>
                    <a:pt x="7013" y="7529"/>
                    <a:pt x="7002" y="7398"/>
                  </a:cubicBezTo>
                  <a:cubicBezTo>
                    <a:pt x="7049" y="7398"/>
                    <a:pt x="7073" y="7422"/>
                    <a:pt x="7121" y="7422"/>
                  </a:cubicBezTo>
                  <a:cubicBezTo>
                    <a:pt x="7347" y="7422"/>
                    <a:pt x="7573" y="7303"/>
                    <a:pt x="7668" y="7089"/>
                  </a:cubicBezTo>
                  <a:cubicBezTo>
                    <a:pt x="7728" y="6970"/>
                    <a:pt x="7764" y="6839"/>
                    <a:pt x="7752" y="6720"/>
                  </a:cubicBezTo>
                  <a:cubicBezTo>
                    <a:pt x="7787" y="6720"/>
                    <a:pt x="7823" y="6732"/>
                    <a:pt x="7871" y="6732"/>
                  </a:cubicBezTo>
                  <a:cubicBezTo>
                    <a:pt x="8085" y="6732"/>
                    <a:pt x="8311" y="6613"/>
                    <a:pt x="8418" y="6410"/>
                  </a:cubicBezTo>
                  <a:cubicBezTo>
                    <a:pt x="8478" y="6291"/>
                    <a:pt x="8502" y="6172"/>
                    <a:pt x="8490" y="6029"/>
                  </a:cubicBezTo>
                  <a:cubicBezTo>
                    <a:pt x="8537" y="6029"/>
                    <a:pt x="8561" y="6053"/>
                    <a:pt x="8609" y="6053"/>
                  </a:cubicBezTo>
                  <a:cubicBezTo>
                    <a:pt x="8668" y="6053"/>
                    <a:pt x="8728" y="6029"/>
                    <a:pt x="8787" y="6017"/>
                  </a:cubicBezTo>
                  <a:cubicBezTo>
                    <a:pt x="8954" y="5970"/>
                    <a:pt x="9085" y="5874"/>
                    <a:pt x="9157" y="5720"/>
                  </a:cubicBezTo>
                  <a:cubicBezTo>
                    <a:pt x="9240" y="5577"/>
                    <a:pt x="9264" y="5410"/>
                    <a:pt x="9204" y="5243"/>
                  </a:cubicBezTo>
                  <a:cubicBezTo>
                    <a:pt x="9192" y="5196"/>
                    <a:pt x="9180" y="5172"/>
                    <a:pt x="9157" y="5136"/>
                  </a:cubicBezTo>
                  <a:lnTo>
                    <a:pt x="9430" y="4946"/>
                  </a:lnTo>
                  <a:lnTo>
                    <a:pt x="9561" y="5124"/>
                  </a:lnTo>
                  <a:cubicBezTo>
                    <a:pt x="9591" y="5161"/>
                    <a:pt x="9644" y="5180"/>
                    <a:pt x="9694" y="5180"/>
                  </a:cubicBezTo>
                  <a:cubicBezTo>
                    <a:pt x="9724" y="5180"/>
                    <a:pt x="9753" y="5173"/>
                    <a:pt x="9776" y="5160"/>
                  </a:cubicBezTo>
                  <a:lnTo>
                    <a:pt x="10192" y="4827"/>
                  </a:lnTo>
                  <a:cubicBezTo>
                    <a:pt x="10264" y="4743"/>
                    <a:pt x="10276" y="4648"/>
                    <a:pt x="10240" y="4577"/>
                  </a:cubicBezTo>
                  <a:cubicBezTo>
                    <a:pt x="10210" y="4539"/>
                    <a:pt x="10157" y="4521"/>
                    <a:pt x="10107" y="4521"/>
                  </a:cubicBezTo>
                  <a:cubicBezTo>
                    <a:pt x="10077" y="4521"/>
                    <a:pt x="10048" y="4527"/>
                    <a:pt x="10026" y="4541"/>
                  </a:cubicBezTo>
                  <a:lnTo>
                    <a:pt x="9728" y="4779"/>
                  </a:lnTo>
                  <a:lnTo>
                    <a:pt x="7347" y="1671"/>
                  </a:lnTo>
                  <a:lnTo>
                    <a:pt x="8704" y="790"/>
                  </a:lnTo>
                  <a:cubicBezTo>
                    <a:pt x="8776" y="755"/>
                    <a:pt x="8787" y="659"/>
                    <a:pt x="8752" y="588"/>
                  </a:cubicBezTo>
                  <a:cubicBezTo>
                    <a:pt x="8721" y="542"/>
                    <a:pt x="8670" y="516"/>
                    <a:pt x="8619" y="516"/>
                  </a:cubicBezTo>
                  <a:cubicBezTo>
                    <a:pt x="8591" y="516"/>
                    <a:pt x="8563" y="523"/>
                    <a:pt x="8537" y="540"/>
                  </a:cubicBezTo>
                  <a:lnTo>
                    <a:pt x="7049" y="1493"/>
                  </a:lnTo>
                  <a:cubicBezTo>
                    <a:pt x="6978" y="1540"/>
                    <a:pt x="6966" y="1648"/>
                    <a:pt x="7002" y="1719"/>
                  </a:cubicBezTo>
                  <a:lnTo>
                    <a:pt x="7275" y="2076"/>
                  </a:lnTo>
                  <a:lnTo>
                    <a:pt x="7085" y="2219"/>
                  </a:lnTo>
                  <a:lnTo>
                    <a:pt x="6311" y="1969"/>
                  </a:lnTo>
                  <a:cubicBezTo>
                    <a:pt x="6287" y="1969"/>
                    <a:pt x="6275" y="1957"/>
                    <a:pt x="6263" y="1957"/>
                  </a:cubicBezTo>
                  <a:lnTo>
                    <a:pt x="4501" y="1957"/>
                  </a:lnTo>
                  <a:cubicBezTo>
                    <a:pt x="4430" y="1957"/>
                    <a:pt x="4370" y="2005"/>
                    <a:pt x="4358" y="2076"/>
                  </a:cubicBezTo>
                  <a:lnTo>
                    <a:pt x="4251" y="2481"/>
                  </a:lnTo>
                  <a:lnTo>
                    <a:pt x="4001" y="2374"/>
                  </a:lnTo>
                  <a:cubicBezTo>
                    <a:pt x="3965" y="2362"/>
                    <a:pt x="3954" y="2362"/>
                    <a:pt x="3930" y="2362"/>
                  </a:cubicBezTo>
                  <a:lnTo>
                    <a:pt x="3227" y="2433"/>
                  </a:lnTo>
                  <a:lnTo>
                    <a:pt x="2989" y="2302"/>
                  </a:lnTo>
                  <a:lnTo>
                    <a:pt x="3215" y="1910"/>
                  </a:lnTo>
                  <a:cubicBezTo>
                    <a:pt x="3251" y="1838"/>
                    <a:pt x="3227" y="1743"/>
                    <a:pt x="3156" y="1707"/>
                  </a:cubicBezTo>
                  <a:lnTo>
                    <a:pt x="251" y="16"/>
                  </a:lnTo>
                  <a:cubicBezTo>
                    <a:pt x="229" y="5"/>
                    <a:pt x="204" y="0"/>
                    <a:pt x="1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952;p54"/>
            <p:cNvSpPr/>
            <p:nvPr/>
          </p:nvSpPr>
          <p:spPr>
            <a:xfrm>
              <a:off x="3059960" y="2009628"/>
              <a:ext cx="37177" cy="26960"/>
            </a:xfrm>
            <a:custGeom>
              <a:avLst/>
              <a:gdLst/>
              <a:ahLst/>
              <a:cxnLst/>
              <a:rect l="l" t="t" r="r" b="b"/>
              <a:pathLst>
                <a:path w="1168" h="847" extrusionOk="0">
                  <a:moveTo>
                    <a:pt x="999" y="0"/>
                  </a:moveTo>
                  <a:cubicBezTo>
                    <a:pt x="971" y="0"/>
                    <a:pt x="943" y="8"/>
                    <a:pt x="918" y="25"/>
                  </a:cubicBezTo>
                  <a:lnTo>
                    <a:pt x="84" y="561"/>
                  </a:lnTo>
                  <a:cubicBezTo>
                    <a:pt x="13" y="608"/>
                    <a:pt x="1" y="692"/>
                    <a:pt x="37" y="775"/>
                  </a:cubicBezTo>
                  <a:cubicBezTo>
                    <a:pt x="72" y="811"/>
                    <a:pt x="120" y="846"/>
                    <a:pt x="156" y="846"/>
                  </a:cubicBezTo>
                  <a:cubicBezTo>
                    <a:pt x="191" y="846"/>
                    <a:pt x="215" y="823"/>
                    <a:pt x="239" y="811"/>
                  </a:cubicBezTo>
                  <a:lnTo>
                    <a:pt x="1073" y="275"/>
                  </a:lnTo>
                  <a:cubicBezTo>
                    <a:pt x="1156" y="239"/>
                    <a:pt x="1168" y="144"/>
                    <a:pt x="1132" y="72"/>
                  </a:cubicBezTo>
                  <a:cubicBezTo>
                    <a:pt x="1101" y="26"/>
                    <a:pt x="1051" y="0"/>
                    <a:pt x="99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" name="Google Shape;8398;p48"/>
          <p:cNvGrpSpPr/>
          <p:nvPr/>
        </p:nvGrpSpPr>
        <p:grpSpPr>
          <a:xfrm>
            <a:off x="1898427" y="3664474"/>
            <a:ext cx="1096030" cy="767156"/>
            <a:chOff x="5216456" y="3725484"/>
            <a:chExt cx="356196" cy="265631"/>
          </a:xfrm>
        </p:grpSpPr>
        <p:sp>
          <p:nvSpPr>
            <p:cNvPr id="10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" name="Subtitle 3"/>
          <p:cNvSpPr txBox="1">
            <a:spLocks/>
          </p:cNvSpPr>
          <p:nvPr/>
        </p:nvSpPr>
        <p:spPr>
          <a:xfrm>
            <a:off x="201206" y="1629437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 smtClean="0"/>
              <a:t>Obavezni zahtjevi</a:t>
            </a:r>
            <a:endParaRPr lang="hr-HR" u="sng" dirty="0"/>
          </a:p>
        </p:txBody>
      </p:sp>
      <p:sp>
        <p:nvSpPr>
          <p:cNvPr id="14" name="TextBox 13"/>
          <p:cNvSpPr txBox="1"/>
          <p:nvPr/>
        </p:nvSpPr>
        <p:spPr>
          <a:xfrm>
            <a:off x="2880913" y="2624668"/>
            <a:ext cx="39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 smtClean="0">
                <a:solidFill>
                  <a:schemeClr val="bg2"/>
                </a:solidFill>
              </a:rPr>
              <a:t>+</a:t>
            </a:r>
            <a:endParaRPr lang="hr-HR" sz="2800" b="1" dirty="0">
              <a:solidFill>
                <a:schemeClr val="bg2"/>
              </a:solidFill>
            </a:endParaRPr>
          </a:p>
        </p:txBody>
      </p:sp>
      <p:sp>
        <p:nvSpPr>
          <p:cNvPr id="15" name="Text Placeholder 1"/>
          <p:cNvSpPr txBox="1">
            <a:spLocks/>
          </p:cNvSpPr>
          <p:nvPr/>
        </p:nvSpPr>
        <p:spPr>
          <a:xfrm>
            <a:off x="3624910" y="2071669"/>
            <a:ext cx="2056930" cy="150055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>
              <a:lnSpc>
                <a:spcPct val="150000"/>
              </a:lnSpc>
            </a:pPr>
            <a:endParaRPr lang="hr-HR" dirty="0" smtClean="0"/>
          </a:p>
          <a:p>
            <a:pPr>
              <a:lnSpc>
                <a:spcPct val="150000"/>
              </a:lnSpc>
            </a:pPr>
            <a:endParaRPr lang="hr-HR" dirty="0" smtClean="0"/>
          </a:p>
          <a:p>
            <a:pPr>
              <a:lnSpc>
                <a:spcPct val="150000"/>
              </a:lnSpc>
            </a:pPr>
            <a:r>
              <a:rPr lang="hr-HR" dirty="0" smtClean="0"/>
              <a:t>memoriranje/ bilježenje </a:t>
            </a:r>
            <a:r>
              <a:rPr lang="hr-HR" dirty="0" smtClean="0"/>
              <a:t>rezultata</a:t>
            </a:r>
            <a:endParaRPr lang="hr-HR" dirty="0"/>
          </a:p>
          <a:p>
            <a:pPr>
              <a:lnSpc>
                <a:spcPct val="150000"/>
              </a:lnSpc>
            </a:pPr>
            <a:r>
              <a:rPr lang="hr-HR" dirty="0" smtClean="0"/>
              <a:t>leaderboard/ljestvica</a:t>
            </a:r>
          </a:p>
        </p:txBody>
      </p:sp>
      <p:sp>
        <p:nvSpPr>
          <p:cNvPr id="16" name="Subtitle 3"/>
          <p:cNvSpPr txBox="1">
            <a:spLocks/>
          </p:cNvSpPr>
          <p:nvPr/>
        </p:nvSpPr>
        <p:spPr>
          <a:xfrm>
            <a:off x="3592214" y="2176173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 smtClean="0"/>
              <a:t>Opcionalnji zahtjevi</a:t>
            </a:r>
            <a:endParaRPr lang="hr-HR" u="sng" dirty="0"/>
          </a:p>
        </p:txBody>
      </p:sp>
      <p:sp>
        <p:nvSpPr>
          <p:cNvPr id="17" name="TextBox 16"/>
          <p:cNvSpPr txBox="1"/>
          <p:nvPr/>
        </p:nvSpPr>
        <p:spPr>
          <a:xfrm>
            <a:off x="6104937" y="2624668"/>
            <a:ext cx="3973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 smtClean="0">
                <a:solidFill>
                  <a:schemeClr val="bg2"/>
                </a:solidFill>
              </a:rPr>
              <a:t>+</a:t>
            </a:r>
            <a:endParaRPr lang="hr-HR" sz="2800" b="1" dirty="0">
              <a:solidFill>
                <a:schemeClr val="bg2"/>
              </a:solidFill>
            </a:endParaRPr>
          </a:p>
        </p:txBody>
      </p:sp>
      <p:sp>
        <p:nvSpPr>
          <p:cNvPr id="18" name="Text Placeholder 1"/>
          <p:cNvSpPr txBox="1">
            <a:spLocks/>
          </p:cNvSpPr>
          <p:nvPr/>
        </p:nvSpPr>
        <p:spPr>
          <a:xfrm>
            <a:off x="6774540" y="1862460"/>
            <a:ext cx="1880001" cy="1918967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●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 Light"/>
              <a:buChar char="○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 Light"/>
              <a:buChar char="■"/>
              <a:defRPr sz="11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pPr>
              <a:lnSpc>
                <a:spcPct val="150000"/>
              </a:lnSpc>
            </a:pPr>
            <a:endParaRPr lang="hr-HR" dirty="0" smtClean="0"/>
          </a:p>
          <a:p>
            <a:pPr>
              <a:lnSpc>
                <a:spcPct val="150000"/>
              </a:lnSpc>
            </a:pPr>
            <a:endParaRPr lang="hr-HR" dirty="0" smtClean="0"/>
          </a:p>
          <a:p>
            <a:pPr>
              <a:lnSpc>
                <a:spcPct val="150000"/>
              </a:lnSpc>
            </a:pPr>
            <a:r>
              <a:rPr lang="hr-HR" dirty="0" smtClean="0"/>
              <a:t>zvučni efekti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uvodna špica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animacije</a:t>
            </a:r>
          </a:p>
          <a:p>
            <a:pPr>
              <a:lnSpc>
                <a:spcPct val="150000"/>
              </a:lnSpc>
            </a:pPr>
            <a:r>
              <a:rPr lang="hr-HR" dirty="0" smtClean="0"/>
              <a:t>kompleksnost grafičkoga sučelja </a:t>
            </a:r>
            <a:endParaRPr lang="hr-HR" dirty="0" smtClean="0"/>
          </a:p>
        </p:txBody>
      </p:sp>
      <p:sp>
        <p:nvSpPr>
          <p:cNvPr id="19" name="Subtitle 3"/>
          <p:cNvSpPr txBox="1">
            <a:spLocks/>
          </p:cNvSpPr>
          <p:nvPr/>
        </p:nvSpPr>
        <p:spPr>
          <a:xfrm>
            <a:off x="6758767" y="2240593"/>
            <a:ext cx="2271900" cy="28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anrope"/>
              <a:buNone/>
              <a:defRPr sz="1400" b="0" i="0" u="none" strike="noStrike" cap="none">
                <a:solidFill>
                  <a:schemeClr val="dk2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anrope"/>
              <a:buNone/>
              <a:defRPr sz="1800" b="0" i="0" u="none" strike="noStrike" cap="none"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r>
              <a:rPr lang="hr-HR" u="sng" dirty="0" smtClean="0"/>
              <a:t>Dodatno ostvarene</a:t>
            </a:r>
          </a:p>
          <a:p>
            <a:r>
              <a:rPr lang="hr-HR" u="sng" dirty="0" smtClean="0"/>
              <a:t>značajke</a:t>
            </a:r>
            <a:endParaRPr lang="hr-HR" u="sng" dirty="0"/>
          </a:p>
        </p:txBody>
      </p:sp>
      <p:grpSp>
        <p:nvGrpSpPr>
          <p:cNvPr id="20" name="Google Shape;8398;p48"/>
          <p:cNvGrpSpPr/>
          <p:nvPr/>
        </p:nvGrpSpPr>
        <p:grpSpPr>
          <a:xfrm>
            <a:off x="5119735" y="3239064"/>
            <a:ext cx="1096030" cy="767156"/>
            <a:chOff x="5216456" y="3725484"/>
            <a:chExt cx="356196" cy="265631"/>
          </a:xfrm>
        </p:grpSpPr>
        <p:sp>
          <p:nvSpPr>
            <p:cNvPr id="21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8398;p48"/>
          <p:cNvGrpSpPr/>
          <p:nvPr/>
        </p:nvGrpSpPr>
        <p:grpSpPr>
          <a:xfrm>
            <a:off x="7860509" y="3485581"/>
            <a:ext cx="1096030" cy="767156"/>
            <a:chOff x="5216456" y="3725484"/>
            <a:chExt cx="356196" cy="265631"/>
          </a:xfrm>
        </p:grpSpPr>
        <p:sp>
          <p:nvSpPr>
            <p:cNvPr id="24" name="Google Shape;8399;p48"/>
            <p:cNvSpPr/>
            <p:nvPr/>
          </p:nvSpPr>
          <p:spPr>
            <a:xfrm>
              <a:off x="5216456" y="3814335"/>
              <a:ext cx="296465" cy="176780"/>
            </a:xfrm>
            <a:custGeom>
              <a:avLst/>
              <a:gdLst/>
              <a:ahLst/>
              <a:cxnLst/>
              <a:rect l="l" t="t" r="r" b="b"/>
              <a:pathLst>
                <a:path w="9336" h="5567" extrusionOk="0">
                  <a:moveTo>
                    <a:pt x="1876" y="0"/>
                  </a:moveTo>
                  <a:cubicBezTo>
                    <a:pt x="1831" y="0"/>
                    <a:pt x="1787" y="18"/>
                    <a:pt x="1751" y="54"/>
                  </a:cubicBezTo>
                  <a:lnTo>
                    <a:pt x="84" y="1721"/>
                  </a:lnTo>
                  <a:cubicBezTo>
                    <a:pt x="1" y="1804"/>
                    <a:pt x="1" y="1899"/>
                    <a:pt x="84" y="1983"/>
                  </a:cubicBezTo>
                  <a:lnTo>
                    <a:pt x="3263" y="5162"/>
                  </a:lnTo>
                  <a:cubicBezTo>
                    <a:pt x="3513" y="5412"/>
                    <a:pt x="3858" y="5566"/>
                    <a:pt x="4215" y="5566"/>
                  </a:cubicBezTo>
                  <a:cubicBezTo>
                    <a:pt x="4573" y="5566"/>
                    <a:pt x="4918" y="5435"/>
                    <a:pt x="5168" y="5162"/>
                  </a:cubicBezTo>
                  <a:lnTo>
                    <a:pt x="9252" y="1090"/>
                  </a:lnTo>
                  <a:cubicBezTo>
                    <a:pt x="9335" y="1006"/>
                    <a:pt x="9335" y="887"/>
                    <a:pt x="9276" y="828"/>
                  </a:cubicBezTo>
                  <a:cubicBezTo>
                    <a:pt x="9240" y="792"/>
                    <a:pt x="9195" y="774"/>
                    <a:pt x="9151" y="774"/>
                  </a:cubicBezTo>
                  <a:cubicBezTo>
                    <a:pt x="9106" y="774"/>
                    <a:pt x="9061" y="792"/>
                    <a:pt x="9026" y="828"/>
                  </a:cubicBezTo>
                  <a:lnTo>
                    <a:pt x="4942" y="4912"/>
                  </a:lnTo>
                  <a:cubicBezTo>
                    <a:pt x="4751" y="5102"/>
                    <a:pt x="4501" y="5209"/>
                    <a:pt x="4227" y="5209"/>
                  </a:cubicBezTo>
                  <a:cubicBezTo>
                    <a:pt x="3965" y="5209"/>
                    <a:pt x="3715" y="5102"/>
                    <a:pt x="3513" y="4912"/>
                  </a:cubicBezTo>
                  <a:lnTo>
                    <a:pt x="453" y="1840"/>
                  </a:lnTo>
                  <a:lnTo>
                    <a:pt x="1870" y="435"/>
                  </a:lnTo>
                  <a:lnTo>
                    <a:pt x="2370" y="935"/>
                  </a:lnTo>
                  <a:cubicBezTo>
                    <a:pt x="2406" y="971"/>
                    <a:pt x="2450" y="988"/>
                    <a:pt x="2495" y="988"/>
                  </a:cubicBezTo>
                  <a:cubicBezTo>
                    <a:pt x="2540" y="988"/>
                    <a:pt x="2584" y="971"/>
                    <a:pt x="2620" y="935"/>
                  </a:cubicBezTo>
                  <a:cubicBezTo>
                    <a:pt x="2703" y="863"/>
                    <a:pt x="2703" y="756"/>
                    <a:pt x="2620" y="685"/>
                  </a:cubicBezTo>
                  <a:lnTo>
                    <a:pt x="2001" y="54"/>
                  </a:lnTo>
                  <a:cubicBezTo>
                    <a:pt x="1965" y="18"/>
                    <a:pt x="1920" y="0"/>
                    <a:pt x="187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400;p48"/>
            <p:cNvSpPr/>
            <p:nvPr/>
          </p:nvSpPr>
          <p:spPr>
            <a:xfrm>
              <a:off x="5304925" y="3725484"/>
              <a:ext cx="267726" cy="170715"/>
            </a:xfrm>
            <a:custGeom>
              <a:avLst/>
              <a:gdLst/>
              <a:ahLst/>
              <a:cxnLst/>
              <a:rect l="l" t="t" r="r" b="b"/>
              <a:pathLst>
                <a:path w="8431" h="5376" extrusionOk="0">
                  <a:moveTo>
                    <a:pt x="6585" y="0"/>
                  </a:moveTo>
                  <a:cubicBezTo>
                    <a:pt x="6540" y="0"/>
                    <a:pt x="6495" y="18"/>
                    <a:pt x="6454" y="54"/>
                  </a:cubicBezTo>
                  <a:lnTo>
                    <a:pt x="1548" y="4971"/>
                  </a:lnTo>
                  <a:cubicBezTo>
                    <a:pt x="1513" y="4995"/>
                    <a:pt x="1477" y="5007"/>
                    <a:pt x="1429" y="5007"/>
                  </a:cubicBezTo>
                  <a:cubicBezTo>
                    <a:pt x="1382" y="5007"/>
                    <a:pt x="1346" y="4995"/>
                    <a:pt x="1310" y="4971"/>
                  </a:cubicBezTo>
                  <a:lnTo>
                    <a:pt x="334" y="3983"/>
                  </a:lnTo>
                  <a:cubicBezTo>
                    <a:pt x="292" y="3947"/>
                    <a:pt x="248" y="3929"/>
                    <a:pt x="203" y="3929"/>
                  </a:cubicBezTo>
                  <a:cubicBezTo>
                    <a:pt x="158" y="3929"/>
                    <a:pt x="114" y="3947"/>
                    <a:pt x="72" y="3983"/>
                  </a:cubicBezTo>
                  <a:cubicBezTo>
                    <a:pt x="1" y="4054"/>
                    <a:pt x="1" y="4161"/>
                    <a:pt x="72" y="4245"/>
                  </a:cubicBezTo>
                  <a:lnTo>
                    <a:pt x="1060" y="5221"/>
                  </a:lnTo>
                  <a:cubicBezTo>
                    <a:pt x="1156" y="5328"/>
                    <a:pt x="1275" y="5376"/>
                    <a:pt x="1417" y="5376"/>
                  </a:cubicBezTo>
                  <a:cubicBezTo>
                    <a:pt x="1548" y="5376"/>
                    <a:pt x="1679" y="5316"/>
                    <a:pt x="1775" y="5221"/>
                  </a:cubicBezTo>
                  <a:lnTo>
                    <a:pt x="6549" y="447"/>
                  </a:lnTo>
                  <a:lnTo>
                    <a:pt x="7966" y="1852"/>
                  </a:lnTo>
                  <a:lnTo>
                    <a:pt x="6704" y="3126"/>
                  </a:lnTo>
                  <a:cubicBezTo>
                    <a:pt x="6621" y="3197"/>
                    <a:pt x="6621" y="3304"/>
                    <a:pt x="6704" y="3376"/>
                  </a:cubicBezTo>
                  <a:cubicBezTo>
                    <a:pt x="6740" y="3411"/>
                    <a:pt x="6784" y="3429"/>
                    <a:pt x="6829" y="3429"/>
                  </a:cubicBezTo>
                  <a:cubicBezTo>
                    <a:pt x="6874" y="3429"/>
                    <a:pt x="6918" y="3411"/>
                    <a:pt x="6954" y="3376"/>
                  </a:cubicBezTo>
                  <a:lnTo>
                    <a:pt x="8347" y="1983"/>
                  </a:lnTo>
                  <a:cubicBezTo>
                    <a:pt x="8383" y="1947"/>
                    <a:pt x="8395" y="1899"/>
                    <a:pt x="8395" y="1864"/>
                  </a:cubicBezTo>
                  <a:cubicBezTo>
                    <a:pt x="8430" y="1816"/>
                    <a:pt x="8406" y="1768"/>
                    <a:pt x="8383" y="1721"/>
                  </a:cubicBezTo>
                  <a:lnTo>
                    <a:pt x="6716" y="54"/>
                  </a:lnTo>
                  <a:cubicBezTo>
                    <a:pt x="6674" y="18"/>
                    <a:pt x="6629" y="0"/>
                    <a:pt x="658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tx2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8034809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4" grpId="0"/>
      <p:bldP spid="15" grpId="0" animBg="1"/>
      <p:bldP spid="16" grpId="0"/>
      <p:bldP spid="17" grpId="0"/>
      <p:bldP spid="18" grpId="0" animBg="1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6"/>
          <p:cNvSpPr txBox="1">
            <a:spLocks noGrp="1"/>
          </p:cNvSpPr>
          <p:nvPr>
            <p:ph type="subTitle" idx="3"/>
          </p:nvPr>
        </p:nvSpPr>
        <p:spPr>
          <a:xfrm>
            <a:off x="7118199" y="75051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Potapanje brodova</a:t>
            </a:r>
            <a:endParaRPr dirty="0"/>
          </a:p>
        </p:txBody>
      </p:sp>
      <p:sp>
        <p:nvSpPr>
          <p:cNvPr id="241" name="Google Shape;241;p26"/>
          <p:cNvSpPr txBox="1">
            <a:spLocks noGrp="1"/>
          </p:cNvSpPr>
          <p:nvPr>
            <p:ph type="subTitle" idx="1"/>
          </p:nvPr>
        </p:nvSpPr>
        <p:spPr>
          <a:xfrm>
            <a:off x="713175" y="3882425"/>
            <a:ext cx="2697000" cy="72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2" name="Google Shape;242;p26"/>
          <p:cNvSpPr txBox="1">
            <a:spLocks noGrp="1"/>
          </p:cNvSpPr>
          <p:nvPr>
            <p:ph type="title"/>
          </p:nvPr>
        </p:nvSpPr>
        <p:spPr>
          <a:xfrm>
            <a:off x="7157331" y="2687938"/>
            <a:ext cx="1339200" cy="80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</a:t>
            </a:r>
            <a:r>
              <a:rPr lang="hr-HR" dirty="0" smtClean="0"/>
              <a:t>2</a:t>
            </a:r>
            <a:endParaRPr dirty="0"/>
          </a:p>
        </p:txBody>
      </p:sp>
      <p:grpSp>
        <p:nvGrpSpPr>
          <p:cNvPr id="243" name="Google Shape;243;p26"/>
          <p:cNvGrpSpPr/>
          <p:nvPr/>
        </p:nvGrpSpPr>
        <p:grpSpPr>
          <a:xfrm>
            <a:off x="1485313" y="2209300"/>
            <a:ext cx="302400" cy="399000"/>
            <a:chOff x="3360487" y="1116700"/>
            <a:chExt cx="302400" cy="399000"/>
          </a:xfrm>
        </p:grpSpPr>
        <p:cxnSp>
          <p:nvCxnSpPr>
            <p:cNvPr id="244" name="Google Shape;244;p26"/>
            <p:cNvCxnSpPr/>
            <p:nvPr/>
          </p:nvCxnSpPr>
          <p:spPr>
            <a:xfrm>
              <a:off x="3360487" y="1119389"/>
              <a:ext cx="302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5" name="Google Shape;245;p26"/>
            <p:cNvCxnSpPr/>
            <p:nvPr/>
          </p:nvCxnSpPr>
          <p:spPr>
            <a:xfrm rot="10800000">
              <a:off x="3660425" y="1116700"/>
              <a:ext cx="0" cy="399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stealth" w="med" len="med"/>
              <a:tailEnd type="none" w="med" len="med"/>
            </a:ln>
          </p:spPr>
        </p:cxnSp>
      </p:grpSp>
      <p:grpSp>
        <p:nvGrpSpPr>
          <p:cNvPr id="246" name="Google Shape;246;p26"/>
          <p:cNvGrpSpPr/>
          <p:nvPr/>
        </p:nvGrpSpPr>
        <p:grpSpPr>
          <a:xfrm rot="-5400000">
            <a:off x="7610725" y="2224047"/>
            <a:ext cx="944700" cy="695400"/>
            <a:chOff x="7486200" y="2963347"/>
            <a:chExt cx="944700" cy="695400"/>
          </a:xfrm>
        </p:grpSpPr>
        <p:cxnSp>
          <p:nvCxnSpPr>
            <p:cNvPr id="247" name="Google Shape;247;p26"/>
            <p:cNvCxnSpPr/>
            <p:nvPr/>
          </p:nvCxnSpPr>
          <p:spPr>
            <a:xfrm>
              <a:off x="7486200" y="3655747"/>
              <a:ext cx="944700" cy="30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8" name="Google Shape;248;p26"/>
            <p:cNvCxnSpPr/>
            <p:nvPr/>
          </p:nvCxnSpPr>
          <p:spPr>
            <a:xfrm rot="10800000">
              <a:off x="8430900" y="2963347"/>
              <a:ext cx="0" cy="69540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stealth" w="med" len="med"/>
            </a:ln>
          </p:spPr>
        </p:cxnSp>
      </p:grpSp>
      <p:sp>
        <p:nvSpPr>
          <p:cNvPr id="249" name="Google Shape;249;p26"/>
          <p:cNvSpPr/>
          <p:nvPr/>
        </p:nvSpPr>
        <p:spPr>
          <a:xfrm rot="-1798836">
            <a:off x="4047220" y="3951617"/>
            <a:ext cx="551724" cy="551464"/>
          </a:xfrm>
          <a:prstGeom prst="star8">
            <a:avLst>
              <a:gd name="adj" fmla="val 16258"/>
            </a:avLst>
          </a:prstGeom>
          <a:solidFill>
            <a:schemeClr val="dk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6"/>
          <p:cNvSpPr txBox="1">
            <a:spLocks noGrp="1"/>
          </p:cNvSpPr>
          <p:nvPr>
            <p:ph type="subTitle" idx="2"/>
          </p:nvPr>
        </p:nvSpPr>
        <p:spPr>
          <a:xfrm>
            <a:off x="0" y="92832"/>
            <a:ext cx="2271900" cy="28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dirty="0" smtClean="0"/>
              <a:t>MLK Jr Games</a:t>
            </a:r>
            <a:endParaRPr dirty="0"/>
          </a:p>
        </p:txBody>
      </p:sp>
      <p:sp>
        <p:nvSpPr>
          <p:cNvPr id="251" name="Google Shape;251;p26"/>
          <p:cNvSpPr txBox="1">
            <a:spLocks noGrp="1"/>
          </p:cNvSpPr>
          <p:nvPr>
            <p:ph type="ctrTitle" idx="4"/>
          </p:nvPr>
        </p:nvSpPr>
        <p:spPr>
          <a:xfrm>
            <a:off x="713175" y="1638731"/>
            <a:ext cx="3858900" cy="864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r-HR" u="sng" dirty="0" smtClean="0"/>
              <a:t>Strategija</a:t>
            </a:r>
            <a:endParaRPr u="sng" dirty="0"/>
          </a:p>
        </p:txBody>
      </p:sp>
      <p:sp>
        <p:nvSpPr>
          <p:cNvPr id="252" name="Google Shape;252;p26"/>
          <p:cNvSpPr txBox="1">
            <a:spLocks noGrp="1"/>
          </p:cNvSpPr>
          <p:nvPr>
            <p:ph type="ctrTitle" idx="5"/>
          </p:nvPr>
        </p:nvSpPr>
        <p:spPr>
          <a:xfrm>
            <a:off x="8385130" y="2635944"/>
            <a:ext cx="45719" cy="80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253" name="Google Shape;253;p26"/>
          <p:cNvCxnSpPr>
            <a:endCxn id="251" idx="2"/>
          </p:cNvCxnSpPr>
          <p:nvPr/>
        </p:nvCxnSpPr>
        <p:spPr>
          <a:xfrm rot="10800000">
            <a:off x="2642625" y="2503331"/>
            <a:ext cx="4981206" cy="475236"/>
          </a:xfrm>
          <a:prstGeom prst="bentConnector2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54" name="Google Shape;254;p26"/>
          <p:cNvCxnSpPr/>
          <p:nvPr/>
        </p:nvCxnSpPr>
        <p:spPr>
          <a:xfrm rot="10800000">
            <a:off x="3547138" y="2099398"/>
            <a:ext cx="4707011" cy="508900"/>
          </a:xfrm>
          <a:prstGeom prst="bentConnector3">
            <a:avLst>
              <a:gd name="adj1" fmla="val 65"/>
            </a:avLst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55" name="Google Shape;255;p26"/>
          <p:cNvGrpSpPr/>
          <p:nvPr/>
        </p:nvGrpSpPr>
        <p:grpSpPr>
          <a:xfrm>
            <a:off x="6212725" y="-953337"/>
            <a:ext cx="3999369" cy="2717173"/>
            <a:chOff x="6212725" y="-953337"/>
            <a:chExt cx="3999369" cy="2717173"/>
          </a:xfrm>
        </p:grpSpPr>
        <p:sp>
          <p:nvSpPr>
            <p:cNvPr id="256" name="Google Shape;256;p26"/>
            <p:cNvSpPr/>
            <p:nvPr/>
          </p:nvSpPr>
          <p:spPr>
            <a:xfrm rot="-1799789">
              <a:off x="6230397" y="-179488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6"/>
            <p:cNvSpPr/>
            <p:nvPr/>
          </p:nvSpPr>
          <p:spPr>
            <a:xfrm rot="-1799789">
              <a:off x="6838866" y="20385"/>
              <a:ext cx="3355556" cy="969602"/>
            </a:xfrm>
            <a:prstGeom prst="ellipse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8" name="Google Shape;258;p26"/>
          <p:cNvGrpSpPr/>
          <p:nvPr/>
        </p:nvGrpSpPr>
        <p:grpSpPr>
          <a:xfrm>
            <a:off x="6603947" y="611598"/>
            <a:ext cx="1106808" cy="1106808"/>
            <a:chOff x="1347591" y="1345255"/>
            <a:chExt cx="1106808" cy="1106808"/>
          </a:xfrm>
        </p:grpSpPr>
        <p:sp>
          <p:nvSpPr>
            <p:cNvPr id="259" name="Google Shape;259;p26"/>
            <p:cNvSpPr/>
            <p:nvPr/>
          </p:nvSpPr>
          <p:spPr>
            <a:xfrm>
              <a:off x="1818400" y="143227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6"/>
            <p:cNvSpPr/>
            <p:nvPr/>
          </p:nvSpPr>
          <p:spPr>
            <a:xfrm rot="10800000">
              <a:off x="1818400" y="1898625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6"/>
            <p:cNvSpPr/>
            <p:nvPr/>
          </p:nvSpPr>
          <p:spPr>
            <a:xfrm rot="-5400000">
              <a:off x="158522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6"/>
            <p:cNvSpPr/>
            <p:nvPr/>
          </p:nvSpPr>
          <p:spPr>
            <a:xfrm rot="5400000">
              <a:off x="2051575" y="1665450"/>
              <a:ext cx="165300" cy="46650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6"/>
            <p:cNvSpPr/>
            <p:nvPr/>
          </p:nvSpPr>
          <p:spPr>
            <a:xfrm rot="-2700000">
              <a:off x="1653564" y="150048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6"/>
            <p:cNvSpPr/>
            <p:nvPr/>
          </p:nvSpPr>
          <p:spPr>
            <a:xfrm rot="8100000">
              <a:off x="1983073" y="1830225"/>
              <a:ext cx="165463" cy="466690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6"/>
            <p:cNvSpPr/>
            <p:nvPr/>
          </p:nvSpPr>
          <p:spPr>
            <a:xfrm rot="2700000">
              <a:off x="2065668" y="1301237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6"/>
            <p:cNvSpPr/>
            <p:nvPr/>
          </p:nvSpPr>
          <p:spPr>
            <a:xfrm rot="-8100000" flipH="1">
              <a:off x="1570860" y="1796045"/>
              <a:ext cx="165463" cy="700036"/>
            </a:xfrm>
            <a:prstGeom prst="triangle">
              <a:avLst>
                <a:gd name="adj" fmla="val 50000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ll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sic Template: Elegant Brutalist Consulting Toolkit by Slidesgo">
  <a:themeElements>
    <a:clrScheme name="Simple Light">
      <a:dk1>
        <a:srgbClr val="010101"/>
      </a:dk1>
      <a:lt1>
        <a:srgbClr val="4E82D5"/>
      </a:lt1>
      <a:dk2>
        <a:srgbClr val="FFFFFF"/>
      </a:dk2>
      <a:lt2>
        <a:srgbClr val="729FE6"/>
      </a:lt2>
      <a:accent1>
        <a:srgbClr val="ABC8F6"/>
      </a:accent1>
      <a:accent2>
        <a:srgbClr val="DAE8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3816</TotalTime>
  <Words>280</Words>
  <Application>Microsoft Office PowerPoint</Application>
  <PresentationFormat>On-screen Show (16:9)</PresentationFormat>
  <Paragraphs>81</Paragraphs>
  <Slides>12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Nunito Light</vt:lpstr>
      <vt:lpstr>Proxima Nova</vt:lpstr>
      <vt:lpstr>Palatino Linotype</vt:lpstr>
      <vt:lpstr>Cambria</vt:lpstr>
      <vt:lpstr>Playfair Display</vt:lpstr>
      <vt:lpstr>Manrope</vt:lpstr>
      <vt:lpstr>Arial</vt:lpstr>
      <vt:lpstr>ZCOOL XiaoWei</vt:lpstr>
      <vt:lpstr>Basic Template: Elegant Brutalist Consulting Toolkit by Slidesgo</vt:lpstr>
      <vt:lpstr>Slidesgo Final Pages</vt:lpstr>
      <vt:lpstr>PowerPoint Presentation</vt:lpstr>
      <vt:lpstr>Naš tim</vt:lpstr>
      <vt:lpstr>STRATEGIJA</vt:lpstr>
      <vt:lpstr>01</vt:lpstr>
      <vt:lpstr>Potapanje brodova</vt:lpstr>
      <vt:lpstr>Pravila igre</vt:lpstr>
      <vt:lpstr>Pravila igre</vt:lpstr>
      <vt:lpstr>Zahtjevi naručitelja</vt:lpstr>
      <vt:lpstr>02</vt:lpstr>
      <vt:lpstr>PowerPoint Presentation</vt:lpstr>
      <vt:lpstr>03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Potapanje brodova</dc:title>
  <dc:creator>korisnik</dc:creator>
  <cp:lastModifiedBy>Windows User</cp:lastModifiedBy>
  <cp:revision>32</cp:revision>
  <dcterms:modified xsi:type="dcterms:W3CDTF">2022-11-08T00:09:05Z</dcterms:modified>
</cp:coreProperties>
</file>